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8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2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6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1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4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3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5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9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656C-2B01-4C97-86FC-B2C9CDD682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2BF0-0A54-4D43-AB8C-680CC9F41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4267200"/>
            <a:ext cx="2799678" cy="2272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By Elissa   Soot’s adventures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Introduction……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53619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It was a sunny June day and Soot herd was running through the meadow. A storm hit, and Soot was separated from the herd.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8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week later……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947400" cy="6934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Soot was separated from her herd a group of bandits came and took her from the humans that took her in as their new pet, and she was planning a escape.</a:t>
            </a:r>
          </a:p>
          <a:p>
            <a:r>
              <a:rPr lang="en-US" dirty="0" smtClean="0"/>
              <a:t>Soot knew what her plan was  and very well to, but didn’t know when to take action.</a:t>
            </a:r>
          </a:p>
          <a:p>
            <a:r>
              <a:rPr lang="en-US" dirty="0" smtClean="0">
                <a:hlinkClick r:id="rId3" action="ppaction://hlinksldjump"/>
              </a:rPr>
              <a:t>Choice 1 Soot does her plan in the middle of the night</a:t>
            </a:r>
            <a:endParaRPr lang="en-US" dirty="0" smtClean="0">
              <a:hlinkClick r:id="rId4" action="ppaction://hlinksldjump"/>
            </a:endParaRPr>
          </a:p>
          <a:p>
            <a:r>
              <a:rPr lang="en-US" dirty="0" smtClean="0">
                <a:hlinkClick r:id="rId4" action="ppaction://hlinksldjump"/>
              </a:rPr>
              <a:t>Choice 2 Soot does her plan during the day, when her owners are away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 very hot day in the middle of the summer and Soot’s owners went to the pool. Soot was left alone and wanted to do her plan as soon as </a:t>
            </a:r>
            <a:r>
              <a:rPr lang="en-US" dirty="0" smtClean="0"/>
              <a:t>possible. She </a:t>
            </a:r>
            <a:r>
              <a:rPr lang="en-US" dirty="0" smtClean="0"/>
              <a:t>went through her plan one more time. Her plan </a:t>
            </a:r>
            <a:r>
              <a:rPr lang="en-US" dirty="0" smtClean="0"/>
              <a:t>was: wait </a:t>
            </a:r>
            <a:r>
              <a:rPr lang="en-US" dirty="0" smtClean="0"/>
              <a:t>in tell the owners are gone. Then I jump over the pen fence or open the gate with my mouth. I escaped but after that I have to find a herd to live with for the rest of my life. </a:t>
            </a:r>
          </a:p>
          <a:p>
            <a:r>
              <a:rPr lang="en-US" dirty="0" smtClean="0">
                <a:hlinkClick r:id="rId2" action="ppaction://hlinksldjump"/>
              </a:rPr>
              <a:t>Choice 1 soot opens the gate with her mouth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 Soot jumps the gate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835400"/>
            <a:ext cx="3810000" cy="28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midnight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middle of the night and Soot’s owners were asleep and soot wanted to </a:t>
            </a:r>
            <a:r>
              <a:rPr lang="en-US" dirty="0" smtClean="0"/>
              <a:t>carry </a:t>
            </a:r>
            <a:r>
              <a:rPr lang="en-US" dirty="0" smtClean="0"/>
              <a:t>out her </a:t>
            </a:r>
            <a:r>
              <a:rPr lang="en-US" dirty="0" smtClean="0"/>
              <a:t>plan now. She reviewed her plan in her head. It was: wait intel the owners were asleep and sneak quietly out of the stable. Then you escape. How soot is going to do it she hasn’t decided yet.</a:t>
            </a:r>
          </a:p>
          <a:p>
            <a:r>
              <a:rPr lang="en-US" dirty="0" smtClean="0">
                <a:hlinkClick r:id="rId2" action="ppaction://hlinksldjump"/>
              </a:rPr>
              <a:t>Choice 1 soot stays put and decides to not do her plan at all</a:t>
            </a:r>
            <a:endParaRPr lang="en-US" dirty="0" smtClean="0"/>
          </a:p>
          <a:p>
            <a:r>
              <a:rPr lang="en-US" dirty="0" smtClean="0"/>
              <a:t>Choice 2 soot jumps over the fence 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348" y="-90725"/>
            <a:ext cx="3086729" cy="19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Soot decides to jum</a:t>
            </a:r>
            <a:r>
              <a:rPr lang="en-US" dirty="0" smtClean="0"/>
              <a:t>p the fence. The owners come just as soot cleared the fence. </a:t>
            </a:r>
          </a:p>
          <a:p>
            <a:r>
              <a:rPr lang="en-US" dirty="0" smtClean="0"/>
              <a:t>YOU WIN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Soot opens the gate with her mouth, it is right when the owners get home, they hear the noise and run to investigate Soot is caught. </a:t>
            </a:r>
          </a:p>
          <a:p>
            <a:pPr marL="0" indent="0">
              <a:buNone/>
            </a:pPr>
            <a:r>
              <a:rPr lang="en-US" dirty="0" smtClean="0"/>
              <a:t>YOU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4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4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371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By Elissa   Soot’s adventures   Introduction……</vt:lpstr>
      <vt:lpstr>A week later……</vt:lpstr>
      <vt:lpstr>Middle of the day</vt:lpstr>
      <vt:lpstr>At midnight </vt:lpstr>
      <vt:lpstr>Choice 2</vt:lpstr>
      <vt:lpstr>Choice 1  </vt:lpstr>
      <vt:lpstr>CHOICE 1 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Elissa Soot’s adventures   Introduction……</dc:title>
  <dc:creator>Markham Classroom 114</dc:creator>
  <cp:lastModifiedBy>Markham Classroom 114</cp:lastModifiedBy>
  <cp:revision>11</cp:revision>
  <dcterms:created xsi:type="dcterms:W3CDTF">2017-11-16T17:59:35Z</dcterms:created>
  <dcterms:modified xsi:type="dcterms:W3CDTF">2017-12-14T18:08:08Z</dcterms:modified>
</cp:coreProperties>
</file>