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30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5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921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11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98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9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62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294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B7B5-1CCA-4F05-9B0F-828B57720A4A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828B-EA9F-4C64-9BC5-622EF176AD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2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798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6500"/>
            <a:ext cx="7251700" cy="5338763"/>
          </a:xfrm>
        </p:spPr>
        <p:txBody>
          <a:bodyPr/>
          <a:lstStyle/>
          <a:p>
            <a:r>
              <a:rPr lang="en-US" dirty="0" smtClean="0">
                <a:latin typeface="Algerian" panose="04020705040A02060702" pitchFamily="82" charset="0"/>
              </a:rPr>
              <a:t>Once </a:t>
            </a:r>
            <a:r>
              <a:rPr lang="en-US" dirty="0" err="1" smtClean="0">
                <a:latin typeface="Algerian" panose="04020705040A02060702" pitchFamily="82" charset="0"/>
              </a:rPr>
              <a:t>apon</a:t>
            </a:r>
            <a:r>
              <a:rPr lang="en-US" dirty="0" smtClean="0">
                <a:latin typeface="Algerian" panose="04020705040A02060702" pitchFamily="82" charset="0"/>
              </a:rPr>
              <a:t> a time  </a:t>
            </a:r>
            <a:r>
              <a:rPr lang="en-US" dirty="0" err="1" smtClean="0">
                <a:latin typeface="Algerian" panose="04020705040A02060702" pitchFamily="82" charset="0"/>
              </a:rPr>
              <a:t>thare</a:t>
            </a:r>
            <a:r>
              <a:rPr lang="en-US" dirty="0" smtClean="0">
                <a:latin typeface="Algerian" panose="04020705040A02060702" pitchFamily="82" charset="0"/>
              </a:rPr>
              <a:t> was </a:t>
            </a:r>
            <a:r>
              <a:rPr lang="en-US" dirty="0" err="1" smtClean="0">
                <a:latin typeface="Algerian" panose="04020705040A02060702" pitchFamily="82" charset="0"/>
              </a:rPr>
              <a:t>acabin</a:t>
            </a:r>
            <a:r>
              <a:rPr lang="en-US" dirty="0" smtClean="0">
                <a:latin typeface="Algerian" panose="04020705040A02060702" pitchFamily="82" charset="0"/>
              </a:rPr>
              <a:t> </a:t>
            </a:r>
            <a:r>
              <a:rPr lang="en-US" smtClean="0">
                <a:latin typeface="Algerian" panose="04020705040A02060702" pitchFamily="82" charset="0"/>
              </a:rPr>
              <a:t>in the woods </a:t>
            </a:r>
            <a:endParaRPr lang="en-US" dirty="0" smtClean="0">
              <a:latin typeface="Algerian" panose="04020705040A02060702" pitchFamily="82" charset="0"/>
            </a:endParaRPr>
          </a:p>
          <a:p>
            <a:endParaRPr lang="en-US" dirty="0" smtClean="0"/>
          </a:p>
          <a:p>
            <a:r>
              <a:rPr lang="en-US" dirty="0" smtClean="0"/>
              <a:t>1 do  you go </a:t>
            </a:r>
            <a:r>
              <a:rPr lang="en-US" dirty="0" err="1" smtClean="0"/>
              <a:t>in?or</a:t>
            </a:r>
            <a:r>
              <a:rPr lang="en-US" dirty="0" smtClean="0"/>
              <a:t> do you keep wandering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89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624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5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893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 </vt:lpstr>
      <vt:lpstr>Introduction…</vt:lpstr>
      <vt:lpstr>Path 1</vt:lpstr>
      <vt:lpstr>Path 2</vt:lpstr>
      <vt:lpstr>PowerPoint Presentation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Markham Classroom 114</dc:creator>
  <cp:lastModifiedBy>Markham Classroom 114</cp:lastModifiedBy>
  <cp:revision>3</cp:revision>
  <dcterms:created xsi:type="dcterms:W3CDTF">2017-12-15T17:20:27Z</dcterms:created>
  <dcterms:modified xsi:type="dcterms:W3CDTF">2017-12-15T17:32:04Z</dcterms:modified>
</cp:coreProperties>
</file>