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2" r:id="rId5"/>
    <p:sldId id="258"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10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FC7022E-DA11-4991-A39C-9E3766917940}"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B7219-891C-47CA-91E9-0EB7D4AF14E8}" type="slidenum">
              <a:rPr lang="en-US" smtClean="0"/>
              <a:t>‹#›</a:t>
            </a:fld>
            <a:endParaRPr lang="en-US"/>
          </a:p>
        </p:txBody>
      </p:sp>
    </p:spTree>
    <p:extLst>
      <p:ext uri="{BB962C8B-B14F-4D97-AF65-F5344CB8AC3E}">
        <p14:creationId xmlns:p14="http://schemas.microsoft.com/office/powerpoint/2010/main" val="2990348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C7022E-DA11-4991-A39C-9E3766917940}"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3B7219-891C-47CA-91E9-0EB7D4AF14E8}" type="slidenum">
              <a:rPr lang="en-US" smtClean="0"/>
              <a:t>‹#›</a:t>
            </a:fld>
            <a:endParaRPr lang="en-US"/>
          </a:p>
        </p:txBody>
      </p:sp>
    </p:spTree>
    <p:extLst>
      <p:ext uri="{BB962C8B-B14F-4D97-AF65-F5344CB8AC3E}">
        <p14:creationId xmlns:p14="http://schemas.microsoft.com/office/powerpoint/2010/main" val="1598603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C7022E-DA11-4991-A39C-9E3766917940}"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B7219-891C-47CA-91E9-0EB7D4AF14E8}" type="slidenum">
              <a:rPr lang="en-US" smtClean="0"/>
              <a:t>‹#›</a:t>
            </a:fld>
            <a:endParaRPr lang="en-US"/>
          </a:p>
        </p:txBody>
      </p:sp>
    </p:spTree>
    <p:extLst>
      <p:ext uri="{BB962C8B-B14F-4D97-AF65-F5344CB8AC3E}">
        <p14:creationId xmlns:p14="http://schemas.microsoft.com/office/powerpoint/2010/main" val="4903077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C7022E-DA11-4991-A39C-9E3766917940}"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B7219-891C-47CA-91E9-0EB7D4AF14E8}"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6763597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C7022E-DA11-4991-A39C-9E3766917940}"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B7219-891C-47CA-91E9-0EB7D4AF14E8}" type="slidenum">
              <a:rPr lang="en-US" smtClean="0"/>
              <a:t>‹#›</a:t>
            </a:fld>
            <a:endParaRPr lang="en-US"/>
          </a:p>
        </p:txBody>
      </p:sp>
    </p:spTree>
    <p:extLst>
      <p:ext uri="{BB962C8B-B14F-4D97-AF65-F5344CB8AC3E}">
        <p14:creationId xmlns:p14="http://schemas.microsoft.com/office/powerpoint/2010/main" val="17971434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FC7022E-DA11-4991-A39C-9E3766917940}" type="datetimeFigureOut">
              <a:rPr lang="en-US" smtClean="0"/>
              <a:t>1/24/2019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B7219-891C-47CA-91E9-0EB7D4AF14E8}" type="slidenum">
              <a:rPr lang="en-US" smtClean="0"/>
              <a:t>‹#›</a:t>
            </a:fld>
            <a:endParaRPr lang="en-US"/>
          </a:p>
        </p:txBody>
      </p:sp>
    </p:spTree>
    <p:extLst>
      <p:ext uri="{BB962C8B-B14F-4D97-AF65-F5344CB8AC3E}">
        <p14:creationId xmlns:p14="http://schemas.microsoft.com/office/powerpoint/2010/main" val="13078547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FC7022E-DA11-4991-A39C-9E3766917940}" type="datetimeFigureOut">
              <a:rPr lang="en-US" smtClean="0"/>
              <a:t>1/24/2019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B7219-891C-47CA-91E9-0EB7D4AF14E8}" type="slidenum">
              <a:rPr lang="en-US" smtClean="0"/>
              <a:t>‹#›</a:t>
            </a:fld>
            <a:endParaRPr lang="en-US"/>
          </a:p>
        </p:txBody>
      </p:sp>
    </p:spTree>
    <p:extLst>
      <p:ext uri="{BB962C8B-B14F-4D97-AF65-F5344CB8AC3E}">
        <p14:creationId xmlns:p14="http://schemas.microsoft.com/office/powerpoint/2010/main" val="482759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C7022E-DA11-4991-A39C-9E3766917940}"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B7219-891C-47CA-91E9-0EB7D4AF14E8}" type="slidenum">
              <a:rPr lang="en-US" smtClean="0"/>
              <a:t>‹#›</a:t>
            </a:fld>
            <a:endParaRPr lang="en-US"/>
          </a:p>
        </p:txBody>
      </p:sp>
    </p:spTree>
    <p:extLst>
      <p:ext uri="{BB962C8B-B14F-4D97-AF65-F5344CB8AC3E}">
        <p14:creationId xmlns:p14="http://schemas.microsoft.com/office/powerpoint/2010/main" val="27812471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C7022E-DA11-4991-A39C-9E3766917940}"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B7219-891C-47CA-91E9-0EB7D4AF14E8}" type="slidenum">
              <a:rPr lang="en-US" smtClean="0"/>
              <a:t>‹#›</a:t>
            </a:fld>
            <a:endParaRPr lang="en-US"/>
          </a:p>
        </p:txBody>
      </p:sp>
    </p:spTree>
    <p:extLst>
      <p:ext uri="{BB962C8B-B14F-4D97-AF65-F5344CB8AC3E}">
        <p14:creationId xmlns:p14="http://schemas.microsoft.com/office/powerpoint/2010/main" val="3333783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7FC7022E-DA11-4991-A39C-9E3766917940}"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B7219-891C-47CA-91E9-0EB7D4AF14E8}" type="slidenum">
              <a:rPr lang="en-US" smtClean="0"/>
              <a:t>‹#›</a:t>
            </a:fld>
            <a:endParaRPr lang="en-US"/>
          </a:p>
        </p:txBody>
      </p:sp>
    </p:spTree>
    <p:extLst>
      <p:ext uri="{BB962C8B-B14F-4D97-AF65-F5344CB8AC3E}">
        <p14:creationId xmlns:p14="http://schemas.microsoft.com/office/powerpoint/2010/main" val="4110594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C7022E-DA11-4991-A39C-9E3766917940}"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B7219-891C-47CA-91E9-0EB7D4AF14E8}" type="slidenum">
              <a:rPr lang="en-US" smtClean="0"/>
              <a:t>‹#›</a:t>
            </a:fld>
            <a:endParaRPr lang="en-US"/>
          </a:p>
        </p:txBody>
      </p:sp>
    </p:spTree>
    <p:extLst>
      <p:ext uri="{BB962C8B-B14F-4D97-AF65-F5344CB8AC3E}">
        <p14:creationId xmlns:p14="http://schemas.microsoft.com/office/powerpoint/2010/main" val="2263948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FC7022E-DA11-4991-A39C-9E3766917940}"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3B7219-891C-47CA-91E9-0EB7D4AF14E8}" type="slidenum">
              <a:rPr lang="en-US" smtClean="0"/>
              <a:t>‹#›</a:t>
            </a:fld>
            <a:endParaRPr lang="en-US"/>
          </a:p>
        </p:txBody>
      </p:sp>
    </p:spTree>
    <p:extLst>
      <p:ext uri="{BB962C8B-B14F-4D97-AF65-F5344CB8AC3E}">
        <p14:creationId xmlns:p14="http://schemas.microsoft.com/office/powerpoint/2010/main" val="3334520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FC7022E-DA11-4991-A39C-9E3766917940}" type="datetimeFigureOut">
              <a:rPr lang="en-US" smtClean="0"/>
              <a:t>1/24/2019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3B7219-891C-47CA-91E9-0EB7D4AF14E8}" type="slidenum">
              <a:rPr lang="en-US" smtClean="0"/>
              <a:t>‹#›</a:t>
            </a:fld>
            <a:endParaRPr lang="en-US"/>
          </a:p>
        </p:txBody>
      </p:sp>
    </p:spTree>
    <p:extLst>
      <p:ext uri="{BB962C8B-B14F-4D97-AF65-F5344CB8AC3E}">
        <p14:creationId xmlns:p14="http://schemas.microsoft.com/office/powerpoint/2010/main" val="2292542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7FC7022E-DA11-4991-A39C-9E3766917940}" type="datetimeFigureOut">
              <a:rPr lang="en-US" smtClean="0"/>
              <a:t>1/24/2019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B53B7219-891C-47CA-91E9-0EB7D4AF14E8}" type="slidenum">
              <a:rPr lang="en-US" smtClean="0"/>
              <a:t>‹#›</a:t>
            </a:fld>
            <a:endParaRPr lang="en-US"/>
          </a:p>
        </p:txBody>
      </p:sp>
    </p:spTree>
    <p:extLst>
      <p:ext uri="{BB962C8B-B14F-4D97-AF65-F5344CB8AC3E}">
        <p14:creationId xmlns:p14="http://schemas.microsoft.com/office/powerpoint/2010/main" val="4165667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FC7022E-DA11-4991-A39C-9E3766917940}" type="datetimeFigureOut">
              <a:rPr lang="en-US" smtClean="0"/>
              <a:t>1/24/2019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B53B7219-891C-47CA-91E9-0EB7D4AF14E8}" type="slidenum">
              <a:rPr lang="en-US" smtClean="0"/>
              <a:t>‹#›</a:t>
            </a:fld>
            <a:endParaRPr lang="en-US"/>
          </a:p>
        </p:txBody>
      </p:sp>
    </p:spTree>
    <p:extLst>
      <p:ext uri="{BB962C8B-B14F-4D97-AF65-F5344CB8AC3E}">
        <p14:creationId xmlns:p14="http://schemas.microsoft.com/office/powerpoint/2010/main" val="636149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7FC7022E-DA11-4991-A39C-9E3766917940}" type="datetimeFigureOut">
              <a:rPr lang="en-US" smtClean="0"/>
              <a:t>1/24/2019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53B7219-891C-47CA-91E9-0EB7D4AF14E8}" type="slidenum">
              <a:rPr lang="en-US" smtClean="0"/>
              <a:t>‹#›</a:t>
            </a:fld>
            <a:endParaRPr lang="en-US"/>
          </a:p>
        </p:txBody>
      </p:sp>
    </p:spTree>
    <p:extLst>
      <p:ext uri="{BB962C8B-B14F-4D97-AF65-F5344CB8AC3E}">
        <p14:creationId xmlns:p14="http://schemas.microsoft.com/office/powerpoint/2010/main" val="4019229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C7022E-DA11-4991-A39C-9E3766917940}"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3B7219-891C-47CA-91E9-0EB7D4AF14E8}" type="slidenum">
              <a:rPr lang="en-US" smtClean="0"/>
              <a:t>‹#›</a:t>
            </a:fld>
            <a:endParaRPr lang="en-US"/>
          </a:p>
        </p:txBody>
      </p:sp>
    </p:spTree>
    <p:extLst>
      <p:ext uri="{BB962C8B-B14F-4D97-AF65-F5344CB8AC3E}">
        <p14:creationId xmlns:p14="http://schemas.microsoft.com/office/powerpoint/2010/main" val="2828473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FC7022E-DA11-4991-A39C-9E3766917940}" type="datetimeFigureOut">
              <a:rPr lang="en-US" smtClean="0"/>
              <a:t>1/24/2019</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53B7219-891C-47CA-91E9-0EB7D4AF14E8}" type="slidenum">
              <a:rPr lang="en-US" smtClean="0"/>
              <a:t>‹#›</a:t>
            </a:fld>
            <a:endParaRPr lang="en-US"/>
          </a:p>
        </p:txBody>
      </p:sp>
    </p:spTree>
    <p:extLst>
      <p:ext uri="{BB962C8B-B14F-4D97-AF65-F5344CB8AC3E}">
        <p14:creationId xmlns:p14="http://schemas.microsoft.com/office/powerpoint/2010/main" val="337124019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ice king vs the fire king</a:t>
            </a:r>
            <a:endParaRPr lang="en-US" dirty="0"/>
          </a:p>
        </p:txBody>
      </p:sp>
      <p:sp>
        <p:nvSpPr>
          <p:cNvPr id="3" name="Subtitle 2"/>
          <p:cNvSpPr>
            <a:spLocks noGrp="1"/>
          </p:cNvSpPr>
          <p:nvPr>
            <p:ph type="subTitle" idx="1"/>
          </p:nvPr>
        </p:nvSpPr>
        <p:spPr/>
        <p:txBody>
          <a:bodyPr/>
          <a:lstStyle/>
          <a:p>
            <a:r>
              <a:rPr lang="en-US" dirty="0" smtClean="0"/>
              <a:t>The ice king had impolses.The fire king was in tilted towers.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4529" y="-485960"/>
            <a:ext cx="3492871" cy="2802123"/>
          </a:xfrm>
          <a:prstGeom prst="rect">
            <a:avLst/>
          </a:prstGeom>
        </p:spPr>
      </p:pic>
    </p:spTree>
    <p:extLst>
      <p:ext uri="{BB962C8B-B14F-4D97-AF65-F5344CB8AC3E}">
        <p14:creationId xmlns:p14="http://schemas.microsoft.com/office/powerpoint/2010/main" val="2533662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220" y="338418"/>
            <a:ext cx="9404723" cy="1400530"/>
          </a:xfrm>
        </p:spPr>
        <p:txBody>
          <a:bodyPr/>
          <a:lstStyle/>
          <a:p>
            <a:r>
              <a:rPr lang="en-US" dirty="0" smtClean="0"/>
              <a:t>Qweshten</a:t>
            </a:r>
            <a:endParaRPr lang="en-US" dirty="0"/>
          </a:p>
        </p:txBody>
      </p:sp>
      <p:sp>
        <p:nvSpPr>
          <p:cNvPr id="3" name="Content Placeholder 2"/>
          <p:cNvSpPr>
            <a:spLocks noGrp="1"/>
          </p:cNvSpPr>
          <p:nvPr>
            <p:ph idx="1"/>
          </p:nvPr>
        </p:nvSpPr>
        <p:spPr/>
        <p:txBody>
          <a:bodyPr/>
          <a:lstStyle/>
          <a:p>
            <a:r>
              <a:rPr lang="en-US" dirty="0" smtClean="0"/>
              <a:t>Would you…</a:t>
            </a:r>
          </a:p>
          <a:p>
            <a:r>
              <a:rPr lang="en-US" dirty="0" smtClean="0">
                <a:hlinkClick r:id="rId2" action="ppaction://hlinksldjump"/>
              </a:rPr>
              <a:t>Stay</a:t>
            </a:r>
            <a:endParaRPr lang="en-US" dirty="0" smtClean="0"/>
          </a:p>
          <a:p>
            <a:r>
              <a:rPr lang="en-US" dirty="0" smtClean="0">
                <a:hlinkClick r:id="rId2" action="ppaction://hlinksldjump"/>
              </a:rPr>
              <a:t>Leave</a:t>
            </a:r>
            <a:endParaRPr lang="en-US" dirty="0"/>
          </a:p>
        </p:txBody>
      </p:sp>
    </p:spTree>
    <p:extLst>
      <p:ext uri="{BB962C8B-B14F-4D97-AF65-F5344CB8AC3E}">
        <p14:creationId xmlns:p14="http://schemas.microsoft.com/office/powerpoint/2010/main" val="39897253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01712" y="2027518"/>
            <a:ext cx="8946541" cy="4195481"/>
          </a:xfrm>
        </p:spPr>
        <p:txBody>
          <a:bodyPr/>
          <a:lstStyle/>
          <a:p>
            <a:pPr marL="0" indent="0">
              <a:buNone/>
            </a:pPr>
            <a:r>
              <a:rPr lang="en-US" dirty="0" smtClean="0"/>
              <a:t>The ice king yoused a lounch pad he was still not thear.</a:t>
            </a:r>
            <a:endParaRPr lang="en-US" dirty="0"/>
          </a:p>
        </p:txBody>
      </p:sp>
    </p:spTree>
    <p:extLst>
      <p:ext uri="{BB962C8B-B14F-4D97-AF65-F5344CB8AC3E}">
        <p14:creationId xmlns:p14="http://schemas.microsoft.com/office/powerpoint/2010/main" val="17037416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Yes you made it.</a:t>
            </a:r>
            <a:endParaRPr lang="en-US" dirty="0"/>
          </a:p>
        </p:txBody>
      </p:sp>
    </p:spTree>
    <p:extLst>
      <p:ext uri="{BB962C8B-B14F-4D97-AF65-F5344CB8AC3E}">
        <p14:creationId xmlns:p14="http://schemas.microsoft.com/office/powerpoint/2010/main" val="37624439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The BIG fight</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The ice king left.It took him hours.Finaly he met the fire king.The fire king started to bild so did the ice king.The ice  king impolsed the fire king.The ice king got some wepons so did the fire king.They came back they are both low.</a:t>
            </a:r>
          </a:p>
        </p:txBody>
      </p:sp>
    </p:spTree>
    <p:extLst>
      <p:ext uri="{BB962C8B-B14F-4D97-AF65-F5344CB8AC3E}">
        <p14:creationId xmlns:p14="http://schemas.microsoft.com/office/powerpoint/2010/main" val="16650111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Qweshten</a:t>
            </a:r>
            <a:endParaRPr lang="en-US" dirty="0"/>
          </a:p>
        </p:txBody>
      </p:sp>
      <p:sp>
        <p:nvSpPr>
          <p:cNvPr id="3" name="Content Placeholder 2"/>
          <p:cNvSpPr>
            <a:spLocks noGrp="1"/>
          </p:cNvSpPr>
          <p:nvPr>
            <p:ph idx="1"/>
          </p:nvPr>
        </p:nvSpPr>
        <p:spPr/>
        <p:txBody>
          <a:bodyPr/>
          <a:lstStyle/>
          <a:p>
            <a:r>
              <a:rPr lang="en-US" dirty="0" smtClean="0"/>
              <a:t>Do you…</a:t>
            </a:r>
          </a:p>
          <a:p>
            <a:r>
              <a:rPr lang="en-US" dirty="0" smtClean="0">
                <a:hlinkClick r:id="rId2" action="ppaction://hlinksldjump"/>
              </a:rPr>
              <a:t>Start to fight</a:t>
            </a:r>
            <a:endParaRPr lang="en-US" dirty="0" smtClean="0"/>
          </a:p>
          <a:p>
            <a:r>
              <a:rPr lang="en-US" dirty="0" smtClean="0">
                <a:hlinkClick r:id="rId2" action="ppaction://hlinksldjump"/>
              </a:rPr>
              <a:t>Team</a:t>
            </a:r>
            <a:endParaRPr lang="en-US" dirty="0"/>
          </a:p>
        </p:txBody>
      </p:sp>
    </p:spTree>
    <p:extLst>
      <p:ext uri="{BB962C8B-B14F-4D97-AF65-F5344CB8AC3E}">
        <p14:creationId xmlns:p14="http://schemas.microsoft.com/office/powerpoint/2010/main" val="19621083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fight</a:t>
            </a:r>
            <a:endParaRPr lang="en-US" dirty="0"/>
          </a:p>
        </p:txBody>
      </p:sp>
      <p:sp>
        <p:nvSpPr>
          <p:cNvPr id="3" name="Content Placeholder 2"/>
          <p:cNvSpPr>
            <a:spLocks noGrp="1"/>
          </p:cNvSpPr>
          <p:nvPr>
            <p:ph idx="1"/>
          </p:nvPr>
        </p:nvSpPr>
        <p:spPr>
          <a:xfrm>
            <a:off x="1104293" y="2065618"/>
            <a:ext cx="8946541" cy="4195481"/>
          </a:xfrm>
        </p:spPr>
        <p:txBody>
          <a:bodyPr/>
          <a:lstStyle/>
          <a:p>
            <a:r>
              <a:rPr lang="en-US" dirty="0" smtClean="0"/>
              <a:t>Soon they have full helth and shiled.Again they bilt the fire king shot him down.</a:t>
            </a:r>
            <a:endParaRPr lang="en-US" dirty="0"/>
          </a:p>
        </p:txBody>
      </p:sp>
    </p:spTree>
    <p:extLst>
      <p:ext uri="{BB962C8B-B14F-4D97-AF65-F5344CB8AC3E}">
        <p14:creationId xmlns:p14="http://schemas.microsoft.com/office/powerpoint/2010/main" val="40658211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90</TotalTime>
  <Words>117</Words>
  <Application>Microsoft Office PowerPoint</Application>
  <PresentationFormat>Widescreen</PresentationFormat>
  <Paragraphs>16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Ion</vt:lpstr>
      <vt:lpstr>The ice king vs the fire king</vt:lpstr>
      <vt:lpstr>Qweshten</vt:lpstr>
      <vt:lpstr>PowerPoint Presentation</vt:lpstr>
      <vt:lpstr>PowerPoint Presentation</vt:lpstr>
      <vt:lpstr>The BIG fight</vt:lpstr>
      <vt:lpstr>Qweshten</vt:lpstr>
      <vt:lpstr>The fight</vt:lpstr>
    </vt:vector>
  </TitlesOfParts>
  <Company>Portland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fire king vs the ice king</dc:title>
  <dc:creator>Markham Classroom 114</dc:creator>
  <cp:lastModifiedBy>Markham Classroom 114</cp:lastModifiedBy>
  <cp:revision>13</cp:revision>
  <dcterms:created xsi:type="dcterms:W3CDTF">2019-01-17T22:09:28Z</dcterms:created>
  <dcterms:modified xsi:type="dcterms:W3CDTF">2019-01-24T22:51:00Z</dcterms:modified>
</cp:coreProperties>
</file>