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623-931D-4D20-B846-08CD0EB9762B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4802-6A18-402D-9715-3D47175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4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623-931D-4D20-B846-08CD0EB9762B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4802-6A18-402D-9715-3D47175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9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623-931D-4D20-B846-08CD0EB9762B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4802-6A18-402D-9715-3D47175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3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623-931D-4D20-B846-08CD0EB9762B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4802-6A18-402D-9715-3D47175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623-931D-4D20-B846-08CD0EB9762B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4802-6A18-402D-9715-3D47175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9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623-931D-4D20-B846-08CD0EB9762B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4802-6A18-402D-9715-3D47175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1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623-931D-4D20-B846-08CD0EB9762B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4802-6A18-402D-9715-3D47175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6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623-931D-4D20-B846-08CD0EB9762B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4802-6A18-402D-9715-3D47175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1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623-931D-4D20-B846-08CD0EB9762B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4802-6A18-402D-9715-3D47175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9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623-931D-4D20-B846-08CD0EB9762B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4802-6A18-402D-9715-3D47175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623-931D-4D20-B846-08CD0EB9762B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4802-6A18-402D-9715-3D47175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2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88623-931D-4D20-B846-08CD0EB9762B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14802-6A18-402D-9715-3D47175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3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risoner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Gabriela </a:t>
            </a:r>
            <a:r>
              <a:rPr lang="en-US" dirty="0" err="1" smtClean="0"/>
              <a:t>morejohn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5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air was cold and it slapped amaranth across the face. Something flickered out of the corner of her eye. It was coming from the dark mountains.</a:t>
            </a:r>
          </a:p>
          <a:p>
            <a:r>
              <a:rPr lang="en-US" dirty="0" smtClean="0">
                <a:hlinkClick r:id="rId2" action="ppaction://hlinksldjump"/>
              </a:rPr>
              <a:t>Journey to the mountains 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Go to your cottage and forget about it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852" y="2687639"/>
            <a:ext cx="5803895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5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2625"/>
            <a:ext cx="10515600" cy="4351338"/>
          </a:xfrm>
        </p:spPr>
        <p:txBody>
          <a:bodyPr/>
          <a:lstStyle/>
          <a:p>
            <a:r>
              <a:rPr lang="en-US" dirty="0" smtClean="0"/>
              <a:t>Desperately climbing, you reach the mountains.</a:t>
            </a:r>
          </a:p>
          <a:p>
            <a:r>
              <a:rPr lang="en-US" dirty="0" smtClean="0">
                <a:hlinkClick r:id="rId2" action="ppaction://hlinksldjump"/>
              </a:rPr>
              <a:t>climb to the top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Give up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6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reach the top you see a large dragon warming its eggs, its wing is torn, and </a:t>
            </a:r>
            <a:r>
              <a:rPr lang="en-US" dirty="0" smtClean="0"/>
              <a:t>you feel </a:t>
            </a:r>
            <a:r>
              <a:rPr lang="en-US" dirty="0" smtClean="0"/>
              <a:t>a </a:t>
            </a:r>
            <a:r>
              <a:rPr lang="en-US" dirty="0" smtClean="0"/>
              <a:t>wave of sadness wash over you. </a:t>
            </a:r>
            <a:r>
              <a:rPr lang="en-US" dirty="0" smtClean="0"/>
              <a:t>T</a:t>
            </a:r>
            <a:r>
              <a:rPr lang="en-US" dirty="0" smtClean="0"/>
              <a:t>hen you use your magic to heal </a:t>
            </a:r>
            <a:r>
              <a:rPr lang="en-US" dirty="0" smtClean="0"/>
              <a:t>the wing. In return it gives you one of its eggs to raise.                    You win!!!!!!!!!!!!!!!!!!!!!!!!!!!!!!!!!!!!!!!!!!!!!!!                                                                                                         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9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come to your village your cat is scared you know why. A dra</a:t>
            </a:r>
            <a:r>
              <a:rPr lang="en-US" dirty="0" smtClean="0"/>
              <a:t>gon is tearing your house apart!       You lose!!!!!!!!!!!!!!!!!!!!!!!!!!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3009900"/>
            <a:ext cx="29718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00" y="2673350"/>
            <a:ext cx="81280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27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140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Prisoner</vt:lpstr>
      <vt:lpstr>PowerPoint Presentation</vt:lpstr>
      <vt:lpstr>PowerPoint Presentation</vt:lpstr>
      <vt:lpstr>PowerPoint Presentation</vt:lpstr>
      <vt:lpstr>PowerPoint Presentation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Prisoner</dc:title>
  <dc:creator>Markham Classroom 114</dc:creator>
  <cp:lastModifiedBy>Markham Classroom 114</cp:lastModifiedBy>
  <cp:revision>10</cp:revision>
  <dcterms:created xsi:type="dcterms:W3CDTF">2017-11-17T17:26:56Z</dcterms:created>
  <dcterms:modified xsi:type="dcterms:W3CDTF">2017-12-15T17:31:42Z</dcterms:modified>
</cp:coreProperties>
</file>