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Indie Flower"/>
      <p:regular r:id="rId17"/>
    </p:embeddedFont>
    <p:embeddedFont>
      <p:font typeface="Dancing Script"/>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Kyle Kerta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IndieFlower-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DancingScript-bold.fntdata"/><Relationship Id="rId6" Type="http://schemas.openxmlformats.org/officeDocument/2006/relationships/notesMaster" Target="notesMasters/notesMaster1.xml"/><Relationship Id="rId18" Type="http://schemas.openxmlformats.org/officeDocument/2006/relationships/font" Target="fonts/DancingScript-regular.fntdata"/><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10-01T08:14:30.799">
    <p:pos x="6000" y="0"/>
    <p:text>Awesome Story and design!  i love it, i got an incurable disease!  very cool backgrounds and pictures and the horse chased me down the mountain XD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213b664e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213b664e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263bc3b6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263bc3b6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213b664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213b664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2c68c4f0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2c68c4f0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246731d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246731d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246731d5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246731d5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2c68c4f0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2c68c4f0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2c68c4f0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2c68c4f0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246731d5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246731d5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slide" Target="/ppt/slides/slide7.xml"/><Relationship Id="rId5" Type="http://schemas.openxmlformats.org/officeDocument/2006/relationships/slide" Target="/ppt/slides/slide4.xml"/><Relationship Id="rId6"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slide" Target="/ppt/slides/slide5.xml"/><Relationship Id="rId5" Type="http://schemas.openxmlformats.org/officeDocument/2006/relationships/slide" Target="/ppt/slides/slide6.xml"/><Relationship Id="rId6" Type="http://schemas.openxmlformats.org/officeDocument/2006/relationships/image" Target="../media/image10.jpg"/><Relationship Id="rId7"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slide" Target="/ppt/slides/slide9.xml"/><Relationship Id="rId5" Type="http://schemas.openxmlformats.org/officeDocument/2006/relationships/slide" Target="/ppt/slides/slide8.xml"/><Relationship Id="rId6"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19.jp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815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00FFFF"/>
                </a:solidFill>
              </a:rPr>
              <a:t> </a:t>
            </a:r>
            <a:r>
              <a:rPr lang="en">
                <a:solidFill>
                  <a:srgbClr val="00FFFF"/>
                </a:solidFill>
                <a:latin typeface="Dancing Script"/>
                <a:ea typeface="Dancing Script"/>
                <a:cs typeface="Dancing Script"/>
                <a:sym typeface="Dancing Script"/>
              </a:rPr>
              <a:t>The horse of wonder</a:t>
            </a:r>
            <a:endParaRPr>
              <a:solidFill>
                <a:srgbClr val="00FFFF"/>
              </a:solidFill>
              <a:latin typeface="Dancing Script"/>
              <a:ea typeface="Dancing Script"/>
              <a:cs typeface="Dancing Script"/>
              <a:sym typeface="Dancing Script"/>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2"/>
          <p:cNvSpPr txBox="1"/>
          <p:nvPr>
            <p:ph idx="1" type="body"/>
          </p:nvPr>
        </p:nvSpPr>
        <p:spPr>
          <a:xfrm>
            <a:off x="311700" y="1152475"/>
            <a:ext cx="8520600" cy="34164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ndie Flower"/>
                <a:ea typeface="Indie Flower"/>
                <a:cs typeface="Indie Flower"/>
                <a:sym typeface="Indie Flower"/>
              </a:rPr>
              <a:t>As you feed your chickens, the fiercest of them all bites you and you get an incurable disease.</a:t>
            </a:r>
            <a:endParaRPr>
              <a:latin typeface="Indie Flower"/>
              <a:ea typeface="Indie Flower"/>
              <a:cs typeface="Indie Flower"/>
              <a:sym typeface="Indie Flowe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solidFill>
                <a:srgbClr val="FF0000"/>
              </a:solidFill>
            </a:endParaRPr>
          </a:p>
          <a:p>
            <a:pPr indent="0" lvl="0" marL="0" rtl="0" algn="l">
              <a:spcBef>
                <a:spcPts val="1600"/>
              </a:spcBef>
              <a:spcAft>
                <a:spcPts val="0"/>
              </a:spcAft>
              <a:buNone/>
            </a:pPr>
            <a:r>
              <a:t/>
            </a:r>
            <a:endParaRPr/>
          </a:p>
          <a:p>
            <a:pPr indent="0" lvl="0" marL="0" rtl="0" algn="ctr">
              <a:spcBef>
                <a:spcPts val="1600"/>
              </a:spcBef>
              <a:spcAft>
                <a:spcPts val="0"/>
              </a:spcAft>
              <a:buNone/>
            </a:pPr>
            <a:r>
              <a:t/>
            </a:r>
            <a:endParaRPr>
              <a:latin typeface="Dancing Script"/>
              <a:ea typeface="Dancing Script"/>
              <a:cs typeface="Dancing Script"/>
              <a:sym typeface="Dancing Script"/>
            </a:endParaRPr>
          </a:p>
          <a:p>
            <a:pPr indent="0" lvl="0" marL="0" rtl="0" algn="ctr">
              <a:spcBef>
                <a:spcPts val="1600"/>
              </a:spcBef>
              <a:spcAft>
                <a:spcPts val="1600"/>
              </a:spcAft>
              <a:buNone/>
            </a:pPr>
            <a:r>
              <a:rPr lang="en">
                <a:solidFill>
                  <a:srgbClr val="FF0000"/>
                </a:solidFill>
                <a:latin typeface="Dancing Script"/>
                <a:ea typeface="Dancing Script"/>
                <a:cs typeface="Dancing Script"/>
                <a:sym typeface="Dancing Script"/>
              </a:rPr>
              <a:t>GAME OVER!</a:t>
            </a:r>
            <a:endParaRPr>
              <a:solidFill>
                <a:srgbClr val="FF0000"/>
              </a:solidFill>
              <a:latin typeface="Dancing Script"/>
              <a:ea typeface="Dancing Script"/>
              <a:cs typeface="Dancing Script"/>
              <a:sym typeface="Dancing Script"/>
            </a:endParaRPr>
          </a:p>
        </p:txBody>
      </p:sp>
      <p:pic>
        <p:nvPicPr>
          <p:cNvPr id="120" name="Google Shape;120;p22"/>
          <p:cNvPicPr preferRelativeResize="0"/>
          <p:nvPr/>
        </p:nvPicPr>
        <p:blipFill>
          <a:blip r:embed="rId4">
            <a:alphaModFix/>
          </a:blip>
          <a:stretch>
            <a:fillRect/>
          </a:stretch>
        </p:blipFill>
        <p:spPr>
          <a:xfrm>
            <a:off x="3005575" y="1736200"/>
            <a:ext cx="3437700" cy="2248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idx="1" type="body"/>
          </p:nvPr>
        </p:nvSpPr>
        <p:spPr>
          <a:xfrm>
            <a:off x="525050" y="14890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ndie Flower"/>
                <a:ea typeface="Indie Flower"/>
                <a:cs typeface="Indie Flower"/>
                <a:sym typeface="Indie Flower"/>
              </a:rPr>
              <a:t>You live in a small cottage by the edge of a large and beautiful mountain, suddenly an erie neigh of a horse in pain fills the air!!!</a:t>
            </a:r>
            <a:endParaRPr>
              <a:latin typeface="Indie Flower"/>
              <a:ea typeface="Indie Flower"/>
              <a:cs typeface="Indie Flower"/>
              <a:sym typeface="Indie Flower"/>
            </a:endParaRPr>
          </a:p>
          <a:p>
            <a:pPr indent="0" lvl="0" marL="0" rtl="0" algn="l">
              <a:spcBef>
                <a:spcPts val="1600"/>
              </a:spcBef>
              <a:spcAft>
                <a:spcPts val="0"/>
              </a:spcAft>
              <a:buNone/>
            </a:pPr>
            <a:r>
              <a:rPr lang="en">
                <a:latin typeface="Indie Flower"/>
                <a:ea typeface="Indie Flower"/>
                <a:cs typeface="Indie Flower"/>
                <a:sym typeface="Indie Flower"/>
              </a:rPr>
              <a:t>Do you:</a:t>
            </a:r>
            <a:endParaRPr>
              <a:latin typeface="Indie Flower"/>
              <a:ea typeface="Indie Flower"/>
              <a:cs typeface="Indie Flower"/>
              <a:sym typeface="Indie Flower"/>
            </a:endParaRPr>
          </a:p>
          <a:p>
            <a:pPr indent="0" lvl="0" marL="0" rtl="0" algn="l">
              <a:spcBef>
                <a:spcPts val="1600"/>
              </a:spcBef>
              <a:spcAft>
                <a:spcPts val="0"/>
              </a:spcAft>
              <a:buNone/>
            </a:pPr>
            <a:r>
              <a:rPr lang="en" u="sng">
                <a:solidFill>
                  <a:schemeClr val="hlink"/>
                </a:solidFill>
                <a:latin typeface="Indie Flower"/>
                <a:ea typeface="Indie Flower"/>
                <a:cs typeface="Indie Flower"/>
                <a:sym typeface="Indie Flower"/>
                <a:hlinkClick action="ppaction://hlinkshowjump?jump=nextslide"/>
              </a:rPr>
              <a:t>Follow it </a:t>
            </a:r>
            <a:endParaRPr>
              <a:latin typeface="Indie Flower"/>
              <a:ea typeface="Indie Flower"/>
              <a:cs typeface="Indie Flower"/>
              <a:sym typeface="Indie Flower"/>
            </a:endParaRPr>
          </a:p>
          <a:p>
            <a:pPr indent="0" lvl="0" marL="0" rtl="0" algn="l">
              <a:spcBef>
                <a:spcPts val="1600"/>
              </a:spcBef>
              <a:spcAft>
                <a:spcPts val="0"/>
              </a:spcAft>
              <a:buNone/>
            </a:pPr>
            <a:r>
              <a:rPr lang="en" u="sng">
                <a:solidFill>
                  <a:schemeClr val="hlink"/>
                </a:solidFill>
                <a:latin typeface="Indie Flower"/>
                <a:ea typeface="Indie Flower"/>
                <a:cs typeface="Indie Flower"/>
                <a:sym typeface="Indie Flower"/>
                <a:hlinkClick action="ppaction://hlinkshowjump?jump=lastslide"/>
              </a:rPr>
              <a:t>Feed your chickens</a:t>
            </a:r>
            <a:endParaRPr>
              <a:latin typeface="Indie Flower"/>
              <a:ea typeface="Indie Flower"/>
              <a:cs typeface="Indie Flower"/>
              <a:sym typeface="Indie Flower"/>
            </a:endParaRPr>
          </a:p>
          <a:p>
            <a:pPr indent="0" lvl="0" marL="0" rtl="0" algn="l">
              <a:spcBef>
                <a:spcPts val="1600"/>
              </a:spcBef>
              <a:spcAft>
                <a:spcPts val="1600"/>
              </a:spcAft>
              <a:buNone/>
            </a:pPr>
            <a:r>
              <a:t/>
            </a:r>
            <a:endParaRPr>
              <a:latin typeface="Indie Flower"/>
              <a:ea typeface="Indie Flower"/>
              <a:cs typeface="Indie Flower"/>
              <a:sym typeface="Indie Flower"/>
            </a:endParaRPr>
          </a:p>
        </p:txBody>
      </p:sp>
      <p:pic>
        <p:nvPicPr>
          <p:cNvPr id="62" name="Google Shape;62;p14"/>
          <p:cNvPicPr preferRelativeResize="0"/>
          <p:nvPr/>
        </p:nvPicPr>
        <p:blipFill>
          <a:blip r:embed="rId4">
            <a:alphaModFix/>
          </a:blip>
          <a:stretch>
            <a:fillRect/>
          </a:stretch>
        </p:blipFill>
        <p:spPr>
          <a:xfrm>
            <a:off x="3492650" y="2521250"/>
            <a:ext cx="4430100" cy="2578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ndie Flower"/>
                <a:ea typeface="Indie Flower"/>
                <a:cs typeface="Indie Flower"/>
                <a:sym typeface="Indie Flower"/>
              </a:rPr>
              <a:t>As you near the sound you happen to glance up at the mountain, you see a magestic stallion up at the top and you start climbing. You are halfway up and you stop to rest.</a:t>
            </a:r>
            <a:endParaRPr>
              <a:latin typeface="Indie Flower"/>
              <a:ea typeface="Indie Flower"/>
              <a:cs typeface="Indie Flower"/>
              <a:sym typeface="Indie Flower"/>
            </a:endParaRPr>
          </a:p>
          <a:p>
            <a:pPr indent="0" lvl="0" marL="0" rtl="0" algn="l">
              <a:spcBef>
                <a:spcPts val="1600"/>
              </a:spcBef>
              <a:spcAft>
                <a:spcPts val="0"/>
              </a:spcAft>
              <a:buNone/>
            </a:pPr>
            <a:r>
              <a:rPr lang="en">
                <a:latin typeface="Indie Flower"/>
                <a:ea typeface="Indie Flower"/>
                <a:cs typeface="Indie Flower"/>
                <a:sym typeface="Indie Flower"/>
              </a:rPr>
              <a:t>Do you:</a:t>
            </a:r>
            <a:endParaRPr>
              <a:latin typeface="Indie Flower"/>
              <a:ea typeface="Indie Flower"/>
              <a:cs typeface="Indie Flower"/>
              <a:sym typeface="Indie Flower"/>
            </a:endParaRPr>
          </a:p>
          <a:p>
            <a:pPr indent="0" lvl="0" marL="0" rtl="0" algn="l">
              <a:spcBef>
                <a:spcPts val="1600"/>
              </a:spcBef>
              <a:spcAft>
                <a:spcPts val="0"/>
              </a:spcAft>
              <a:buNone/>
            </a:pPr>
            <a:r>
              <a:rPr lang="en" u="sng">
                <a:solidFill>
                  <a:schemeClr val="hlink"/>
                </a:solidFill>
                <a:latin typeface="Indie Flower"/>
                <a:ea typeface="Indie Flower"/>
                <a:cs typeface="Indie Flower"/>
                <a:sym typeface="Indie Flower"/>
                <a:hlinkClick action="ppaction://hlinksldjump" r:id="rId4"/>
              </a:rPr>
              <a:t>Keep going</a:t>
            </a:r>
            <a:r>
              <a:rPr lang="en">
                <a:latin typeface="Indie Flower"/>
                <a:ea typeface="Indie Flower"/>
                <a:cs typeface="Indie Flower"/>
                <a:sym typeface="Indie Flower"/>
              </a:rPr>
              <a:t> </a:t>
            </a:r>
            <a:endParaRPr>
              <a:latin typeface="Indie Flower"/>
              <a:ea typeface="Indie Flower"/>
              <a:cs typeface="Indie Flower"/>
              <a:sym typeface="Indie Flower"/>
            </a:endParaRPr>
          </a:p>
          <a:p>
            <a:pPr indent="0" lvl="0" marL="0" rtl="0" algn="l">
              <a:spcBef>
                <a:spcPts val="1600"/>
              </a:spcBef>
              <a:spcAft>
                <a:spcPts val="1600"/>
              </a:spcAft>
              <a:buNone/>
            </a:pPr>
            <a:r>
              <a:rPr lang="en" u="sng">
                <a:solidFill>
                  <a:schemeClr val="hlink"/>
                </a:solidFill>
                <a:latin typeface="Indie Flower"/>
                <a:ea typeface="Indie Flower"/>
                <a:cs typeface="Indie Flower"/>
                <a:sym typeface="Indie Flower"/>
                <a:hlinkClick action="ppaction://hlinksldjump" r:id="rId5"/>
              </a:rPr>
              <a:t>Go down and eat lunch</a:t>
            </a:r>
            <a:endParaRPr>
              <a:latin typeface="Indie Flower"/>
              <a:ea typeface="Indie Flower"/>
              <a:cs typeface="Indie Flower"/>
              <a:sym typeface="Indie Flower"/>
            </a:endParaRPr>
          </a:p>
        </p:txBody>
      </p:sp>
      <p:pic>
        <p:nvPicPr>
          <p:cNvPr id="69" name="Google Shape;69;p15"/>
          <p:cNvPicPr preferRelativeResize="0"/>
          <p:nvPr/>
        </p:nvPicPr>
        <p:blipFill>
          <a:blip r:embed="rId6">
            <a:alphaModFix/>
          </a:blip>
          <a:stretch>
            <a:fillRect/>
          </a:stretch>
        </p:blipFill>
        <p:spPr>
          <a:xfrm>
            <a:off x="3355950" y="1932400"/>
            <a:ext cx="5302724" cy="3211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ndie Flower"/>
                <a:ea typeface="Indie Flower"/>
                <a:cs typeface="Indie Flower"/>
                <a:sym typeface="Indie Flower"/>
              </a:rPr>
              <a:t>As you sit down to eat lunch, you see you have a choice: cheeseburger or shrimp.</a:t>
            </a:r>
            <a:endParaRPr>
              <a:latin typeface="Indie Flower"/>
              <a:ea typeface="Indie Flower"/>
              <a:cs typeface="Indie Flower"/>
              <a:sym typeface="Indie Flower"/>
            </a:endParaRPr>
          </a:p>
          <a:p>
            <a:pPr indent="0" lvl="0" marL="0" rtl="0" algn="l">
              <a:spcBef>
                <a:spcPts val="1600"/>
              </a:spcBef>
              <a:spcAft>
                <a:spcPts val="0"/>
              </a:spcAft>
              <a:buNone/>
            </a:pPr>
            <a:r>
              <a:t/>
            </a:r>
            <a:endParaRPr>
              <a:latin typeface="Indie Flower"/>
              <a:ea typeface="Indie Flower"/>
              <a:cs typeface="Indie Flower"/>
              <a:sym typeface="Indie Flower"/>
            </a:endParaRPr>
          </a:p>
          <a:p>
            <a:pPr indent="0" lvl="0" marL="0" rtl="0" algn="l">
              <a:spcBef>
                <a:spcPts val="1600"/>
              </a:spcBef>
              <a:spcAft>
                <a:spcPts val="0"/>
              </a:spcAft>
              <a:buNone/>
            </a:pPr>
            <a:r>
              <a:rPr lang="en">
                <a:latin typeface="Indie Flower"/>
                <a:ea typeface="Indie Flower"/>
                <a:cs typeface="Indie Flower"/>
                <a:sym typeface="Indie Flower"/>
              </a:rPr>
              <a:t>Do you:</a:t>
            </a:r>
            <a:endParaRPr>
              <a:latin typeface="Indie Flower"/>
              <a:ea typeface="Indie Flower"/>
              <a:cs typeface="Indie Flower"/>
              <a:sym typeface="Indie Flower"/>
            </a:endParaRPr>
          </a:p>
          <a:p>
            <a:pPr indent="0" lvl="0" marL="0" rtl="0" algn="l">
              <a:spcBef>
                <a:spcPts val="1600"/>
              </a:spcBef>
              <a:spcAft>
                <a:spcPts val="0"/>
              </a:spcAft>
              <a:buNone/>
            </a:pPr>
            <a:r>
              <a:rPr lang="en" u="sng">
                <a:solidFill>
                  <a:schemeClr val="hlink"/>
                </a:solidFill>
                <a:latin typeface="Indie Flower"/>
                <a:ea typeface="Indie Flower"/>
                <a:cs typeface="Indie Flower"/>
                <a:sym typeface="Indie Flower"/>
                <a:hlinkClick action="ppaction://hlinksldjump" r:id="rId4"/>
              </a:rPr>
              <a:t>Eat cheeseburger</a:t>
            </a:r>
            <a:r>
              <a:rPr lang="en">
                <a:latin typeface="Indie Flower"/>
                <a:ea typeface="Indie Flower"/>
                <a:cs typeface="Indie Flower"/>
                <a:sym typeface="Indie Flower"/>
              </a:rPr>
              <a:t> </a:t>
            </a:r>
            <a:endParaRPr>
              <a:latin typeface="Indie Flower"/>
              <a:ea typeface="Indie Flower"/>
              <a:cs typeface="Indie Flower"/>
              <a:sym typeface="Indie Flower"/>
            </a:endParaRPr>
          </a:p>
          <a:p>
            <a:pPr indent="0" lvl="0" marL="0" rtl="0" algn="l">
              <a:spcBef>
                <a:spcPts val="1600"/>
              </a:spcBef>
              <a:spcAft>
                <a:spcPts val="1600"/>
              </a:spcAft>
              <a:buNone/>
            </a:pPr>
            <a:r>
              <a:rPr lang="en" u="sng">
                <a:solidFill>
                  <a:schemeClr val="hlink"/>
                </a:solidFill>
                <a:latin typeface="Indie Flower"/>
                <a:ea typeface="Indie Flower"/>
                <a:cs typeface="Indie Flower"/>
                <a:sym typeface="Indie Flower"/>
                <a:hlinkClick action="ppaction://hlinksldjump" r:id="rId5"/>
              </a:rPr>
              <a:t>Eat shrimp</a:t>
            </a:r>
            <a:endParaRPr>
              <a:latin typeface="Indie Flower"/>
              <a:ea typeface="Indie Flower"/>
              <a:cs typeface="Indie Flower"/>
              <a:sym typeface="Indie Flower"/>
            </a:endParaRPr>
          </a:p>
        </p:txBody>
      </p:sp>
      <p:pic>
        <p:nvPicPr>
          <p:cNvPr id="76" name="Google Shape;76;p16"/>
          <p:cNvPicPr preferRelativeResize="0"/>
          <p:nvPr/>
        </p:nvPicPr>
        <p:blipFill>
          <a:blip r:embed="rId6">
            <a:alphaModFix/>
          </a:blip>
          <a:stretch>
            <a:fillRect/>
          </a:stretch>
        </p:blipFill>
        <p:spPr>
          <a:xfrm>
            <a:off x="2260350" y="1501550"/>
            <a:ext cx="2430300" cy="1454425"/>
          </a:xfrm>
          <a:prstGeom prst="rect">
            <a:avLst/>
          </a:prstGeom>
          <a:noFill/>
          <a:ln>
            <a:noFill/>
          </a:ln>
        </p:spPr>
      </p:pic>
      <p:pic>
        <p:nvPicPr>
          <p:cNvPr id="77" name="Google Shape;77;p16"/>
          <p:cNvPicPr preferRelativeResize="0"/>
          <p:nvPr/>
        </p:nvPicPr>
        <p:blipFill>
          <a:blip r:embed="rId7">
            <a:alphaModFix/>
          </a:blip>
          <a:stretch>
            <a:fillRect/>
          </a:stretch>
        </p:blipFill>
        <p:spPr>
          <a:xfrm>
            <a:off x="2225075" y="3137800"/>
            <a:ext cx="2656998" cy="17102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ndie Flower"/>
                <a:ea typeface="Indie Flower"/>
                <a:cs typeface="Indie Flower"/>
                <a:sym typeface="Indie Flower"/>
              </a:rPr>
              <a:t>As you go to a restaurant to get the burger you see they are out. </a:t>
            </a:r>
            <a:endParaRPr>
              <a:latin typeface="Indie Flower"/>
              <a:ea typeface="Indie Flower"/>
              <a:cs typeface="Indie Flower"/>
              <a:sym typeface="Indie Flower"/>
            </a:endParaRPr>
          </a:p>
          <a:p>
            <a:pPr indent="0" lvl="0" marL="0" rtl="0" algn="l">
              <a:spcBef>
                <a:spcPts val="1600"/>
              </a:spcBef>
              <a:spcAft>
                <a:spcPts val="0"/>
              </a:spcAft>
              <a:buNone/>
            </a:pPr>
            <a:r>
              <a:t/>
            </a:r>
            <a:endParaRPr>
              <a:latin typeface="Indie Flower"/>
              <a:ea typeface="Indie Flower"/>
              <a:cs typeface="Indie Flower"/>
              <a:sym typeface="Indie Flowe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ctr">
              <a:spcBef>
                <a:spcPts val="1600"/>
              </a:spcBef>
              <a:spcAft>
                <a:spcPts val="0"/>
              </a:spcAft>
              <a:buNone/>
            </a:pPr>
            <a:r>
              <a:rPr lang="en">
                <a:solidFill>
                  <a:srgbClr val="FF0000"/>
                </a:solidFill>
              </a:rPr>
              <a:t>GAME OVER!</a:t>
            </a:r>
            <a:endParaRPr>
              <a:solidFill>
                <a:srgbClr val="FF0000"/>
              </a:solidFill>
            </a:endParaRPr>
          </a:p>
          <a:p>
            <a:pPr indent="0" lvl="0" marL="0" rtl="0" algn="l">
              <a:spcBef>
                <a:spcPts val="1600"/>
              </a:spcBef>
              <a:spcAft>
                <a:spcPts val="0"/>
              </a:spcAft>
              <a:buNone/>
            </a:pPr>
            <a:r>
              <a:t/>
            </a:r>
            <a:endParaRPr/>
          </a:p>
          <a:p>
            <a:pPr indent="0" lvl="0" marL="0" rtl="0" algn="ctr">
              <a:spcBef>
                <a:spcPts val="1600"/>
              </a:spcBef>
              <a:spcAft>
                <a:spcPts val="1600"/>
              </a:spcAft>
              <a:buNone/>
            </a:pPr>
            <a:r>
              <a:rPr lang="en">
                <a:solidFill>
                  <a:srgbClr val="FF0000"/>
                </a:solidFill>
                <a:latin typeface="Dancing Script"/>
                <a:ea typeface="Dancing Script"/>
                <a:cs typeface="Dancing Script"/>
                <a:sym typeface="Dancing Script"/>
              </a:rPr>
              <a:t>GAME OVER</a:t>
            </a:r>
            <a:endParaRPr>
              <a:solidFill>
                <a:srgbClr val="FF0000"/>
              </a:solidFill>
              <a:latin typeface="Dancing Script"/>
              <a:ea typeface="Dancing Script"/>
              <a:cs typeface="Dancing Script"/>
              <a:sym typeface="Dancing Script"/>
            </a:endParaRPr>
          </a:p>
        </p:txBody>
      </p:sp>
      <p:pic>
        <p:nvPicPr>
          <p:cNvPr id="84" name="Google Shape;84;p17"/>
          <p:cNvPicPr preferRelativeResize="0"/>
          <p:nvPr/>
        </p:nvPicPr>
        <p:blipFill>
          <a:blip r:embed="rId4">
            <a:alphaModFix/>
          </a:blip>
          <a:stretch>
            <a:fillRect/>
          </a:stretch>
        </p:blipFill>
        <p:spPr>
          <a:xfrm>
            <a:off x="2636154" y="1627900"/>
            <a:ext cx="3456001" cy="2289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ndie Flower"/>
                <a:ea typeface="Indie Flower"/>
                <a:cs typeface="Indie Flower"/>
                <a:sym typeface="Indie Flower"/>
              </a:rPr>
              <a:t>You happily enjoy the shrimp and you get some ice cream.</a:t>
            </a:r>
            <a:endParaRPr>
              <a:latin typeface="Indie Flower"/>
              <a:ea typeface="Indie Flower"/>
              <a:cs typeface="Indie Flower"/>
              <a:sym typeface="Indie Flower"/>
            </a:endParaRPr>
          </a:p>
          <a:p>
            <a:pPr indent="0" lvl="0" marL="0" rtl="0" algn="l">
              <a:spcBef>
                <a:spcPts val="1600"/>
              </a:spcBef>
              <a:spcAft>
                <a:spcPts val="0"/>
              </a:spcAft>
              <a:buNone/>
            </a:pPr>
            <a:r>
              <a:t/>
            </a:r>
            <a:endParaRPr>
              <a:latin typeface="Indie Flower"/>
              <a:ea typeface="Indie Flower"/>
              <a:cs typeface="Indie Flower"/>
              <a:sym typeface="Indie Flower"/>
            </a:endParaRPr>
          </a:p>
          <a:p>
            <a:pPr indent="0" lvl="0" marL="0" rtl="0" algn="l">
              <a:spcBef>
                <a:spcPts val="1600"/>
              </a:spcBef>
              <a:spcAft>
                <a:spcPts val="0"/>
              </a:spcAft>
              <a:buNone/>
            </a:pPr>
            <a:r>
              <a:t/>
            </a:r>
            <a:endParaRPr>
              <a:latin typeface="Indie Flower"/>
              <a:ea typeface="Indie Flower"/>
              <a:cs typeface="Indie Flower"/>
              <a:sym typeface="Indie Flower"/>
            </a:endParaRPr>
          </a:p>
          <a:p>
            <a:pPr indent="0" lvl="0" marL="0" rtl="0" algn="l">
              <a:spcBef>
                <a:spcPts val="1600"/>
              </a:spcBef>
              <a:spcAft>
                <a:spcPts val="0"/>
              </a:spcAft>
              <a:buNone/>
            </a:pPr>
            <a:r>
              <a:t/>
            </a:r>
            <a:endParaRPr>
              <a:latin typeface="Indie Flower"/>
              <a:ea typeface="Indie Flower"/>
              <a:cs typeface="Indie Flower"/>
              <a:sym typeface="Indie Flower"/>
            </a:endParaRPr>
          </a:p>
          <a:p>
            <a:pPr indent="0" lvl="0" marL="0" rtl="0" algn="l">
              <a:spcBef>
                <a:spcPts val="1600"/>
              </a:spcBef>
              <a:spcAft>
                <a:spcPts val="0"/>
              </a:spcAft>
              <a:buNone/>
            </a:pPr>
            <a:r>
              <a:t/>
            </a:r>
            <a:endParaRPr>
              <a:latin typeface="Indie Flower"/>
              <a:ea typeface="Indie Flower"/>
              <a:cs typeface="Indie Flower"/>
              <a:sym typeface="Indie Flower"/>
            </a:endParaRPr>
          </a:p>
          <a:p>
            <a:pPr indent="0" lvl="0" marL="0" rtl="0" algn="ctr">
              <a:spcBef>
                <a:spcPts val="1600"/>
              </a:spcBef>
              <a:spcAft>
                <a:spcPts val="1600"/>
              </a:spcAft>
              <a:buNone/>
            </a:pPr>
            <a:r>
              <a:rPr lang="en">
                <a:solidFill>
                  <a:srgbClr val="00FF00"/>
                </a:solidFill>
                <a:latin typeface="Dancing Script"/>
                <a:ea typeface="Dancing Script"/>
                <a:cs typeface="Dancing Script"/>
                <a:sym typeface="Dancing Script"/>
              </a:rPr>
              <a:t>YOU WIN!</a:t>
            </a:r>
            <a:endParaRPr>
              <a:solidFill>
                <a:srgbClr val="00FF00"/>
              </a:solidFill>
              <a:latin typeface="Dancing Script"/>
              <a:ea typeface="Dancing Script"/>
              <a:cs typeface="Dancing Script"/>
              <a:sym typeface="Dancing Script"/>
            </a:endParaRPr>
          </a:p>
        </p:txBody>
      </p:sp>
      <p:pic>
        <p:nvPicPr>
          <p:cNvPr id="91" name="Google Shape;91;p18"/>
          <p:cNvPicPr preferRelativeResize="0"/>
          <p:nvPr/>
        </p:nvPicPr>
        <p:blipFill>
          <a:blip r:embed="rId4">
            <a:alphaModFix/>
          </a:blip>
          <a:stretch>
            <a:fillRect/>
          </a:stretch>
        </p:blipFill>
        <p:spPr>
          <a:xfrm>
            <a:off x="731825" y="1702138"/>
            <a:ext cx="2934751" cy="2094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txBox="1"/>
          <p:nvPr>
            <p:ph idx="1" type="body"/>
          </p:nvPr>
        </p:nvSpPr>
        <p:spPr>
          <a:xfrm>
            <a:off x="183775" y="12130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ndie Flower"/>
                <a:ea typeface="Indie Flower"/>
                <a:cs typeface="Indie Flower"/>
                <a:sym typeface="Indie Flower"/>
              </a:rPr>
              <a:t>You get up to keep going. As you near the high point of the mountain the neigh grows weaker and you race to the top. Soon you are face to face with the stallion. You see he has a thorn in his neck.</a:t>
            </a:r>
            <a:endParaRPr>
              <a:latin typeface="Indie Flower"/>
              <a:ea typeface="Indie Flower"/>
              <a:cs typeface="Indie Flower"/>
              <a:sym typeface="Indie Flower"/>
            </a:endParaRPr>
          </a:p>
          <a:p>
            <a:pPr indent="0" lvl="0" marL="0" rtl="0" algn="l">
              <a:spcBef>
                <a:spcPts val="1600"/>
              </a:spcBef>
              <a:spcAft>
                <a:spcPts val="0"/>
              </a:spcAft>
              <a:buNone/>
            </a:pPr>
            <a:r>
              <a:t/>
            </a:r>
            <a:endParaRPr>
              <a:latin typeface="Indie Flower"/>
              <a:ea typeface="Indie Flower"/>
              <a:cs typeface="Indie Flower"/>
              <a:sym typeface="Indie Flower"/>
            </a:endParaRPr>
          </a:p>
          <a:p>
            <a:pPr indent="0" lvl="0" marL="0" rtl="0" algn="l">
              <a:spcBef>
                <a:spcPts val="1600"/>
              </a:spcBef>
              <a:spcAft>
                <a:spcPts val="0"/>
              </a:spcAft>
              <a:buNone/>
            </a:pPr>
            <a:r>
              <a:rPr lang="en">
                <a:latin typeface="Indie Flower"/>
                <a:ea typeface="Indie Flower"/>
                <a:cs typeface="Indie Flower"/>
                <a:sym typeface="Indie Flower"/>
              </a:rPr>
              <a:t>Do you: </a:t>
            </a:r>
            <a:endParaRPr>
              <a:latin typeface="Indie Flower"/>
              <a:ea typeface="Indie Flower"/>
              <a:cs typeface="Indie Flower"/>
              <a:sym typeface="Indie Flower"/>
            </a:endParaRPr>
          </a:p>
          <a:p>
            <a:pPr indent="0" lvl="0" marL="0" rtl="0" algn="l">
              <a:spcBef>
                <a:spcPts val="1600"/>
              </a:spcBef>
              <a:spcAft>
                <a:spcPts val="0"/>
              </a:spcAft>
              <a:buNone/>
            </a:pPr>
            <a:r>
              <a:rPr lang="en" u="sng">
                <a:solidFill>
                  <a:schemeClr val="hlink"/>
                </a:solidFill>
                <a:latin typeface="Indie Flower"/>
                <a:ea typeface="Indie Flower"/>
                <a:cs typeface="Indie Flower"/>
                <a:sym typeface="Indie Flower"/>
                <a:hlinkClick action="ppaction://hlinksldjump" r:id="rId4"/>
              </a:rPr>
              <a:t>walk up and get the thorn out</a:t>
            </a:r>
            <a:endParaRPr>
              <a:latin typeface="Indie Flower"/>
              <a:ea typeface="Indie Flower"/>
              <a:cs typeface="Indie Flower"/>
              <a:sym typeface="Indie Flower"/>
            </a:endParaRPr>
          </a:p>
          <a:p>
            <a:pPr indent="0" lvl="0" marL="0" rtl="0" algn="l">
              <a:spcBef>
                <a:spcPts val="1600"/>
              </a:spcBef>
              <a:spcAft>
                <a:spcPts val="0"/>
              </a:spcAft>
              <a:buNone/>
            </a:pPr>
            <a:r>
              <a:rPr lang="en" u="sng">
                <a:solidFill>
                  <a:schemeClr val="hlink"/>
                </a:solidFill>
                <a:latin typeface="Indie Flower"/>
                <a:ea typeface="Indie Flower"/>
                <a:cs typeface="Indie Flower"/>
                <a:sym typeface="Indie Flower"/>
                <a:hlinkClick action="ppaction://hlinksldjump" r:id="rId5"/>
              </a:rPr>
              <a:t>Bow and take a step backward</a:t>
            </a:r>
            <a:endParaRPr>
              <a:latin typeface="Indie Flower"/>
              <a:ea typeface="Indie Flower"/>
              <a:cs typeface="Indie Flower"/>
              <a:sym typeface="Indie Flower"/>
            </a:endParaRPr>
          </a:p>
          <a:p>
            <a:pPr indent="0" lvl="0" marL="0" rtl="0" algn="l">
              <a:spcBef>
                <a:spcPts val="1600"/>
              </a:spcBef>
              <a:spcAft>
                <a:spcPts val="0"/>
              </a:spcAft>
              <a:buNone/>
            </a:pPr>
            <a:r>
              <a:t/>
            </a:r>
            <a:endParaRPr>
              <a:latin typeface="Indie Flower"/>
              <a:ea typeface="Indie Flower"/>
              <a:cs typeface="Indie Flower"/>
              <a:sym typeface="Indie Flower"/>
            </a:endParaRPr>
          </a:p>
          <a:p>
            <a:pPr indent="0" lvl="0" marL="0" rtl="0" algn="l">
              <a:spcBef>
                <a:spcPts val="1600"/>
              </a:spcBef>
              <a:spcAft>
                <a:spcPts val="1600"/>
              </a:spcAft>
              <a:buNone/>
            </a:pPr>
            <a:r>
              <a:t/>
            </a:r>
            <a:endParaRPr/>
          </a:p>
        </p:txBody>
      </p:sp>
      <p:pic>
        <p:nvPicPr>
          <p:cNvPr id="98" name="Google Shape;98;p19"/>
          <p:cNvPicPr preferRelativeResize="0"/>
          <p:nvPr/>
        </p:nvPicPr>
        <p:blipFill rotWithShape="1">
          <a:blip r:embed="rId6">
            <a:alphaModFix/>
          </a:blip>
          <a:srcRect b="121" l="0" r="-3252" t="-1624"/>
          <a:stretch/>
        </p:blipFill>
        <p:spPr>
          <a:xfrm>
            <a:off x="4143338" y="1986325"/>
            <a:ext cx="2015475" cy="26431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4">
            <a:alphaModFix/>
          </a:blip>
          <a:stretch>
            <a:fillRect/>
          </a:stretch>
        </a:blip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ndie Flower"/>
                <a:ea typeface="Indie Flower"/>
                <a:cs typeface="Indie Flower"/>
                <a:sym typeface="Indie Flower"/>
              </a:rPr>
              <a:t>You gently tug the thorn out and the black stallion bends his beautiful head down in thanks and lets you get on him, now you </a:t>
            </a:r>
            <a:endParaRPr>
              <a:latin typeface="Indie Flower"/>
              <a:ea typeface="Indie Flower"/>
              <a:cs typeface="Indie Flower"/>
              <a:sym typeface="Indie Flower"/>
            </a:endParaRPr>
          </a:p>
          <a:p>
            <a:pPr indent="0" lvl="0" marL="0" rtl="0" algn="l">
              <a:spcBef>
                <a:spcPts val="1600"/>
              </a:spcBef>
              <a:spcAft>
                <a:spcPts val="0"/>
              </a:spcAft>
              <a:buNone/>
            </a:pPr>
            <a:r>
              <a:rPr lang="en">
                <a:latin typeface="Indie Flower"/>
                <a:ea typeface="Indie Flower"/>
                <a:cs typeface="Indie Flower"/>
                <a:sym typeface="Indie Flower"/>
              </a:rPr>
              <a:t>have a free,beautiful horse! </a:t>
            </a:r>
            <a:endParaRPr>
              <a:latin typeface="Indie Flower"/>
              <a:ea typeface="Indie Flower"/>
              <a:cs typeface="Indie Flower"/>
              <a:sym typeface="Indie Flower"/>
            </a:endParaRPr>
          </a:p>
          <a:p>
            <a:pPr indent="0" lvl="0" marL="0" rtl="0" algn="l">
              <a:spcBef>
                <a:spcPts val="1600"/>
              </a:spcBef>
              <a:spcAft>
                <a:spcPts val="0"/>
              </a:spcAft>
              <a:buNone/>
            </a:pPr>
            <a:r>
              <a:t/>
            </a:r>
            <a:endParaRPr>
              <a:latin typeface="Indie Flower"/>
              <a:ea typeface="Indie Flower"/>
              <a:cs typeface="Indie Flower"/>
              <a:sym typeface="Indie Flower"/>
            </a:endParaRPr>
          </a:p>
          <a:p>
            <a:pPr indent="0" lvl="0" marL="0" rtl="0" algn="l">
              <a:spcBef>
                <a:spcPts val="1600"/>
              </a:spcBef>
              <a:spcAft>
                <a:spcPts val="0"/>
              </a:spcAft>
              <a:buNone/>
            </a:pPr>
            <a:r>
              <a:t/>
            </a:r>
            <a:endParaRPr>
              <a:latin typeface="Indie Flower"/>
              <a:ea typeface="Indie Flower"/>
              <a:cs typeface="Indie Flower"/>
              <a:sym typeface="Indie Flower"/>
            </a:endParaRPr>
          </a:p>
          <a:p>
            <a:pPr indent="0" lvl="0" marL="0" rtl="0" algn="l">
              <a:spcBef>
                <a:spcPts val="1600"/>
              </a:spcBef>
              <a:spcAft>
                <a:spcPts val="0"/>
              </a:spcAft>
              <a:buNone/>
            </a:pPr>
            <a:r>
              <a:t/>
            </a:r>
            <a:endParaRPr>
              <a:latin typeface="Indie Flower"/>
              <a:ea typeface="Indie Flower"/>
              <a:cs typeface="Indie Flower"/>
              <a:sym typeface="Indie Flower"/>
            </a:endParaRPr>
          </a:p>
          <a:p>
            <a:pPr indent="0" lvl="0" marL="0" rtl="0" algn="ctr">
              <a:spcBef>
                <a:spcPts val="1600"/>
              </a:spcBef>
              <a:spcAft>
                <a:spcPts val="1600"/>
              </a:spcAft>
              <a:buNone/>
            </a:pPr>
            <a:r>
              <a:rPr lang="en">
                <a:solidFill>
                  <a:srgbClr val="00FF00"/>
                </a:solidFill>
                <a:latin typeface="Dancing Script"/>
                <a:ea typeface="Dancing Script"/>
                <a:cs typeface="Dancing Script"/>
                <a:sym typeface="Dancing Script"/>
              </a:rPr>
              <a:t>YOU WIN!</a:t>
            </a:r>
            <a:endParaRPr>
              <a:solidFill>
                <a:srgbClr val="00FF00"/>
              </a:solidFill>
              <a:latin typeface="Dancing Script"/>
              <a:ea typeface="Dancing Script"/>
              <a:cs typeface="Dancing Script"/>
              <a:sym typeface="Dancing Script"/>
            </a:endParaRPr>
          </a:p>
        </p:txBody>
      </p:sp>
      <p:pic>
        <p:nvPicPr>
          <p:cNvPr id="105" name="Google Shape;105;p20"/>
          <p:cNvPicPr preferRelativeResize="0"/>
          <p:nvPr/>
        </p:nvPicPr>
        <p:blipFill>
          <a:blip r:embed="rId5">
            <a:alphaModFix/>
          </a:blip>
          <a:stretch>
            <a:fillRect/>
          </a:stretch>
        </p:blipFill>
        <p:spPr>
          <a:xfrm>
            <a:off x="5125375" y="1570725"/>
            <a:ext cx="2747150" cy="36628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1"/>
          <p:cNvSpPr txBox="1"/>
          <p:nvPr>
            <p:ph idx="1" type="body"/>
          </p:nvPr>
        </p:nvSpPr>
        <p:spPr>
          <a:xfrm>
            <a:off x="437375" y="11820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Indie Flower"/>
                <a:ea typeface="Indie Flower"/>
                <a:cs typeface="Indie Flower"/>
                <a:sym typeface="Indie Flower"/>
              </a:rPr>
              <a:t>You walk up and get yank out the thorn, but the stallion rears and chases you down the mountain</a:t>
            </a:r>
            <a:r>
              <a:rPr lang="en">
                <a:latin typeface="Indie Flower"/>
                <a:ea typeface="Indie Flower"/>
                <a:cs typeface="Indie Flower"/>
                <a:sym typeface="Indie Flower"/>
              </a:rPr>
              <a:t>.</a:t>
            </a:r>
            <a:endParaRPr>
              <a:latin typeface="Indie Flower"/>
              <a:ea typeface="Indie Flower"/>
              <a:cs typeface="Indie Flower"/>
              <a:sym typeface="Indie Flower"/>
            </a:endParaRPr>
          </a:p>
          <a:p>
            <a:pPr indent="0" lvl="0" marL="0" rtl="0" algn="l">
              <a:spcBef>
                <a:spcPts val="1600"/>
              </a:spcBef>
              <a:spcAft>
                <a:spcPts val="0"/>
              </a:spcAft>
              <a:buNone/>
            </a:pPr>
            <a:r>
              <a:t/>
            </a:r>
            <a:endParaRPr>
              <a:latin typeface="Indie Flower"/>
              <a:ea typeface="Indie Flower"/>
              <a:cs typeface="Indie Flower"/>
              <a:sym typeface="Indie Flower"/>
            </a:endParaRPr>
          </a:p>
          <a:p>
            <a:pPr indent="0" lvl="0" marL="0" rtl="0" algn="l">
              <a:spcBef>
                <a:spcPts val="1600"/>
              </a:spcBef>
              <a:spcAft>
                <a:spcPts val="0"/>
              </a:spcAft>
              <a:buNone/>
            </a:pPr>
            <a:r>
              <a:t/>
            </a:r>
            <a:endParaRPr/>
          </a:p>
          <a:p>
            <a:pPr indent="0" lvl="0" marL="0" rtl="0" algn="ctr">
              <a:spcBef>
                <a:spcPts val="1600"/>
              </a:spcBef>
              <a:spcAft>
                <a:spcPts val="0"/>
              </a:spcAft>
              <a:buNone/>
            </a:pPr>
            <a:r>
              <a:t/>
            </a:r>
            <a:endParaRPr>
              <a:solidFill>
                <a:srgbClr val="FF0000"/>
              </a:solidFill>
            </a:endParaRPr>
          </a:p>
          <a:p>
            <a:pPr indent="0" lvl="0" marL="0" rtl="0" algn="ctr">
              <a:spcBef>
                <a:spcPts val="1600"/>
              </a:spcBef>
              <a:spcAft>
                <a:spcPts val="0"/>
              </a:spcAft>
              <a:buNone/>
            </a:pPr>
            <a:r>
              <a:t/>
            </a:r>
            <a:endParaRPr>
              <a:solidFill>
                <a:srgbClr val="FF0000"/>
              </a:solidFill>
            </a:endParaRPr>
          </a:p>
          <a:p>
            <a:pPr indent="0" lvl="0" marL="0" rtl="0" algn="l">
              <a:spcBef>
                <a:spcPts val="1600"/>
              </a:spcBef>
              <a:spcAft>
                <a:spcPts val="1600"/>
              </a:spcAft>
              <a:buNone/>
            </a:pPr>
            <a:r>
              <a:rPr lang="en">
                <a:solidFill>
                  <a:srgbClr val="FF0000"/>
                </a:solidFill>
                <a:latin typeface="Dancing Script"/>
                <a:ea typeface="Dancing Script"/>
                <a:cs typeface="Dancing Script"/>
                <a:sym typeface="Dancing Script"/>
              </a:rPr>
              <a:t>GAME OVER!</a:t>
            </a:r>
            <a:endParaRPr>
              <a:solidFill>
                <a:srgbClr val="FF0000"/>
              </a:solidFill>
              <a:latin typeface="Dancing Script"/>
              <a:ea typeface="Dancing Script"/>
              <a:cs typeface="Dancing Script"/>
              <a:sym typeface="Dancing Script"/>
            </a:endParaRPr>
          </a:p>
        </p:txBody>
      </p:sp>
      <p:pic>
        <p:nvPicPr>
          <p:cNvPr id="112" name="Google Shape;112;p21"/>
          <p:cNvPicPr preferRelativeResize="0"/>
          <p:nvPr/>
        </p:nvPicPr>
        <p:blipFill>
          <a:blip r:embed="rId4">
            <a:alphaModFix/>
          </a:blip>
          <a:stretch>
            <a:fillRect/>
          </a:stretch>
        </p:blipFill>
        <p:spPr>
          <a:xfrm>
            <a:off x="4221025" y="1570750"/>
            <a:ext cx="2521250" cy="3572750"/>
          </a:xfrm>
          <a:prstGeom prst="rect">
            <a:avLst/>
          </a:prstGeom>
          <a:noFill/>
          <a:ln>
            <a:noFill/>
          </a:ln>
        </p:spPr>
      </p:pic>
      <p:sp>
        <p:nvSpPr>
          <p:cNvPr id="113" name="Google Shape;113;p21"/>
          <p:cNvSpPr txBox="1"/>
          <p:nvPr/>
        </p:nvSpPr>
        <p:spPr>
          <a:xfrm>
            <a:off x="1286225" y="2735075"/>
            <a:ext cx="4257900" cy="4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