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09BDA9-CA43-4E2C-AD13-AD86BA945AB2}"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214197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9BDA9-CA43-4E2C-AD13-AD86BA945AB2}"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392276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9BDA9-CA43-4E2C-AD13-AD86BA945AB2}"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199440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9BDA9-CA43-4E2C-AD13-AD86BA945AB2}"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175545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9BDA9-CA43-4E2C-AD13-AD86BA945AB2}"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359698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09BDA9-CA43-4E2C-AD13-AD86BA945AB2}"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141769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09BDA9-CA43-4E2C-AD13-AD86BA945AB2}"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17052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09BDA9-CA43-4E2C-AD13-AD86BA945AB2}"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419836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9BDA9-CA43-4E2C-AD13-AD86BA945AB2}"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161194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9BDA9-CA43-4E2C-AD13-AD86BA945AB2}"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1680510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9BDA9-CA43-4E2C-AD13-AD86BA945AB2}"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BB98C-39F0-46E7-9CED-6DC084EE71FF}" type="slidenum">
              <a:rPr lang="en-US" smtClean="0"/>
              <a:t>‹#›</a:t>
            </a:fld>
            <a:endParaRPr lang="en-US"/>
          </a:p>
        </p:txBody>
      </p:sp>
    </p:spTree>
    <p:extLst>
      <p:ext uri="{BB962C8B-B14F-4D97-AF65-F5344CB8AC3E}">
        <p14:creationId xmlns:p14="http://schemas.microsoft.com/office/powerpoint/2010/main" val="255794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9BDA9-CA43-4E2C-AD13-AD86BA945AB2}" type="datetimeFigureOut">
              <a:rPr lang="en-US" smtClean="0"/>
              <a:t>12/15/2017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BB98C-39F0-46E7-9CED-6DC084EE71FF}" type="slidenum">
              <a:rPr lang="en-US" smtClean="0"/>
              <a:t>‹#›</a:t>
            </a:fld>
            <a:endParaRPr lang="en-US"/>
          </a:p>
        </p:txBody>
      </p:sp>
    </p:spTree>
    <p:extLst>
      <p:ext uri="{BB962C8B-B14F-4D97-AF65-F5344CB8AC3E}">
        <p14:creationId xmlns:p14="http://schemas.microsoft.com/office/powerpoint/2010/main" val="570903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lackadder ITC" panose="04020505051007020D02" pitchFamily="82" charset="0"/>
              </a:rPr>
              <a:t>sir</a:t>
            </a:r>
            <a:r>
              <a:rPr lang="en-US" dirty="0" smtClean="0"/>
              <a:t> </a:t>
            </a:r>
            <a:r>
              <a:rPr lang="en-US" dirty="0">
                <a:latin typeface="Blackadder ITC" panose="04020505051007020D02" pitchFamily="82" charset="0"/>
              </a:rPr>
              <a:t>L</a:t>
            </a:r>
            <a:r>
              <a:rPr lang="en-US" dirty="0" smtClean="0">
                <a:latin typeface="Blackadder ITC" panose="04020505051007020D02" pitchFamily="82" charset="0"/>
              </a:rPr>
              <a:t>athonian</a:t>
            </a:r>
            <a:r>
              <a:rPr lang="en-US" dirty="0" smtClean="0"/>
              <a:t> III</a:t>
            </a:r>
            <a:endParaRPr lang="en-US" dirty="0"/>
          </a:p>
        </p:txBody>
      </p:sp>
      <p:sp>
        <p:nvSpPr>
          <p:cNvPr id="3" name="Subtitle 2"/>
          <p:cNvSpPr>
            <a:spLocks noGrp="1"/>
          </p:cNvSpPr>
          <p:nvPr>
            <p:ph type="subTitle" idx="1"/>
          </p:nvPr>
        </p:nvSpPr>
        <p:spPr>
          <a:xfrm>
            <a:off x="1155700" y="3602038"/>
            <a:ext cx="9144000" cy="1655762"/>
          </a:xfrm>
        </p:spPr>
        <p:txBody>
          <a:bodyPr>
            <a:normAutofit fontScale="25000" lnSpcReduction="20000"/>
          </a:bodyPr>
          <a:lstStyle/>
          <a:p>
            <a:r>
              <a:rPr lang="en-US" sz="8600" dirty="0" smtClean="0">
                <a:solidFill>
                  <a:schemeClr val="accent4"/>
                </a:solidFill>
                <a:latin typeface="Blackadder ITC" panose="04020505051007020D02" pitchFamily="82" charset="0"/>
              </a:rPr>
              <a:t>Your story starts you hear the screams of your fellow townspeople and look out your small </a:t>
            </a:r>
            <a:r>
              <a:rPr lang="en-US" sz="8600" dirty="0" smtClean="0">
                <a:solidFill>
                  <a:schemeClr val="accent4"/>
                </a:solidFill>
                <a:latin typeface="Blackadder ITC" panose="04020505051007020D02" pitchFamily="82" charset="0"/>
              </a:rPr>
              <a:t>window and see you village is being attacked and raided  by your neighboring  </a:t>
            </a:r>
            <a:r>
              <a:rPr lang="en-US" sz="8600" dirty="0">
                <a:solidFill>
                  <a:schemeClr val="accent4"/>
                </a:solidFill>
                <a:latin typeface="Blackadder ITC" panose="04020505051007020D02" pitchFamily="82" charset="0"/>
              </a:rPr>
              <a:t>kingdom</a:t>
            </a:r>
            <a:r>
              <a:rPr lang="en-US" sz="8600" dirty="0" smtClean="0">
                <a:solidFill>
                  <a:schemeClr val="accent4"/>
                </a:solidFill>
                <a:latin typeface="Blackadder ITC" panose="04020505051007020D02" pitchFamily="82" charset="0"/>
              </a:rPr>
              <a:t>. This could not have happened on a worse day when the 3 fourths of your royal guard are off fighting in the frontier. You know you must do something you are a dangerous person being a skilled swordsmen. Just then you realize your king is in grave danger he must be helped but what about the fait of the towns people.</a:t>
            </a:r>
          </a:p>
          <a:p>
            <a:r>
              <a:rPr lang="en-US" sz="21600" dirty="0" smtClean="0"/>
              <a:t>Do you</a:t>
            </a:r>
            <a:r>
              <a:rPr lang="en-US" sz="21600" dirty="0" smtClean="0">
                <a:hlinkClick r:id="rId2" action="ppaction://hlinksldjump"/>
              </a:rPr>
              <a:t> go to the aid of the king</a:t>
            </a:r>
            <a:endParaRPr lang="en-US" sz="21600" dirty="0" smtClean="0"/>
          </a:p>
          <a:p>
            <a:r>
              <a:rPr lang="en-US" sz="21600" dirty="0" smtClean="0"/>
              <a:t>Or do you </a:t>
            </a:r>
            <a:r>
              <a:rPr lang="en-US" sz="21600" dirty="0" smtClean="0">
                <a:hlinkClick r:id="rId3" action="ppaction://hlinksldjump"/>
              </a:rPr>
              <a:t>fight of the horde of warriors in the </a:t>
            </a:r>
            <a:r>
              <a:rPr lang="en-US" sz="21600" dirty="0" smtClean="0">
                <a:hlinkClick r:id="rId3" action="ppaction://hlinksldjump"/>
              </a:rPr>
              <a:t>town</a:t>
            </a:r>
            <a:endParaRPr lang="en-US" sz="216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0362" y="804863"/>
            <a:ext cx="2276475" cy="2705100"/>
          </a:xfrm>
          <a:prstGeom prst="rect">
            <a:avLst/>
          </a:prstGeom>
        </p:spPr>
      </p:pic>
    </p:spTree>
    <p:extLst>
      <p:ext uri="{BB962C8B-B14F-4D97-AF65-F5344CB8AC3E}">
        <p14:creationId xmlns:p14="http://schemas.microsoft.com/office/powerpoint/2010/main" val="697026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00" y="0"/>
            <a:ext cx="12103100" cy="6858000"/>
          </a:xfrm>
          <a:prstGeom prst="rect">
            <a:avLst/>
          </a:prstGeom>
        </p:spPr>
      </p:pic>
      <p:sp>
        <p:nvSpPr>
          <p:cNvPr id="2" name="Title 1"/>
          <p:cNvSpPr>
            <a:spLocks noGrp="1"/>
          </p:cNvSpPr>
          <p:nvPr>
            <p:ph type="title"/>
          </p:nvPr>
        </p:nvSpPr>
        <p:spPr/>
        <p:txBody>
          <a:bodyPr/>
          <a:lstStyle/>
          <a:p>
            <a:r>
              <a:rPr lang="en-US" dirty="0" smtClean="0"/>
              <a:t>You have chosen to save the towns people</a:t>
            </a:r>
            <a:endParaRPr lang="en-US" dirty="0"/>
          </a:p>
        </p:txBody>
      </p:sp>
      <p:sp>
        <p:nvSpPr>
          <p:cNvPr id="3" name="Content Placeholder 2"/>
          <p:cNvSpPr>
            <a:spLocks noGrp="1"/>
          </p:cNvSpPr>
          <p:nvPr>
            <p:ph idx="1"/>
          </p:nvPr>
        </p:nvSpPr>
        <p:spPr>
          <a:xfrm>
            <a:off x="838200" y="1295400"/>
            <a:ext cx="10515600" cy="5562600"/>
          </a:xfrm>
        </p:spPr>
        <p:txBody>
          <a:bodyPr>
            <a:normAutofit lnSpcReduction="10000"/>
          </a:bodyPr>
          <a:lstStyle/>
          <a:p>
            <a:r>
              <a:rPr lang="en-US" dirty="0" smtClean="0"/>
              <a:t>You grab your sword laying on the side of your bed and dawn your armor you are ready for battle you open your small cottage door and see the royal knights fighting the enemy warriors with all their might you run  to join their formation. You all bring up your shield just in  time to deflect a barrage of arrows only a few knights where wounded</a:t>
            </a:r>
            <a:r>
              <a:rPr lang="en-US" dirty="0" smtClean="0">
                <a:sym typeface="Wingdings" panose="05000000000000000000" pitchFamily="2" charset="2"/>
              </a:rPr>
              <a:t>, suddenly you are attacked the enemy hey charge swords drawn they stab the man in front of you blood dribbles down his back while he groans you got lucky. You see that they have the situation under control you think of now coming to the aid of your king</a:t>
            </a:r>
          </a:p>
          <a:p>
            <a:r>
              <a:rPr lang="en-US" sz="4400" dirty="0" smtClean="0">
                <a:sym typeface="Wingdings" panose="05000000000000000000" pitchFamily="2" charset="2"/>
                <a:hlinkClick r:id="rId3" action="ppaction://hlinksldjump"/>
              </a:rPr>
              <a:t>Continue helping in the village</a:t>
            </a:r>
            <a:endParaRPr lang="en-US" sz="4400" dirty="0" smtClean="0">
              <a:sym typeface="Wingdings" panose="05000000000000000000" pitchFamily="2" charset="2"/>
            </a:endParaRPr>
          </a:p>
          <a:p>
            <a:r>
              <a:rPr lang="en-US" sz="4400" dirty="0" smtClean="0">
                <a:hlinkClick r:id="rId4" action="ppaction://hlinksldjump"/>
              </a:rPr>
              <a:t>Sprint to the aid of your king</a:t>
            </a:r>
            <a:r>
              <a:rPr lang="en-US" sz="4400" dirty="0" smtClean="0"/>
              <a:t> after helping in  the village</a:t>
            </a:r>
            <a:endParaRPr lang="en-US" sz="4400" dirty="0"/>
          </a:p>
        </p:txBody>
      </p:sp>
    </p:spTree>
    <p:extLst>
      <p:ext uri="{BB962C8B-B14F-4D97-AF65-F5344CB8AC3E}">
        <p14:creationId xmlns:p14="http://schemas.microsoft.com/office/powerpoint/2010/main" val="1772034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chose to go to the aid of your king</a:t>
            </a:r>
            <a:endParaRPr lang="en-US" dirty="0"/>
          </a:p>
        </p:txBody>
      </p:sp>
      <p:sp>
        <p:nvSpPr>
          <p:cNvPr id="3" name="Content Placeholder 2"/>
          <p:cNvSpPr>
            <a:spLocks noGrp="1"/>
          </p:cNvSpPr>
          <p:nvPr>
            <p:ph idx="1"/>
          </p:nvPr>
        </p:nvSpPr>
        <p:spPr/>
        <p:txBody>
          <a:bodyPr/>
          <a:lstStyle/>
          <a:p>
            <a:r>
              <a:rPr lang="en-US" dirty="0" smtClean="0">
                <a:solidFill>
                  <a:srgbClr val="FFFF00"/>
                </a:solidFill>
              </a:rPr>
              <a:t>After you dawn your gear you join a group of the royal guard and run into the castle you see a group of enemy's in the distance, but a group of archers disables them you take them out up close in </a:t>
            </a:r>
            <a:r>
              <a:rPr lang="en-US" dirty="0" err="1" smtClean="0">
                <a:solidFill>
                  <a:srgbClr val="FFFF00"/>
                </a:solidFill>
              </a:rPr>
              <a:t>range.you</a:t>
            </a:r>
            <a:r>
              <a:rPr lang="en-US" dirty="0" smtClean="0">
                <a:solidFill>
                  <a:srgbClr val="FFFF00"/>
                </a:solidFill>
              </a:rPr>
              <a:t> spot the king and create a formation around the king you hear new that the village was burned down. SUNDENLY the whole enemy army storms into the castle you, the king, and your allies try to run but the king is slow and you are to in your heavy armor you all die 	</a:t>
            </a:r>
          </a:p>
          <a:p>
            <a:r>
              <a:rPr lang="en-US" dirty="0"/>
              <a:t> </a:t>
            </a:r>
            <a:r>
              <a:rPr lang="en-US" dirty="0" smtClean="0"/>
              <a:t>        </a:t>
            </a:r>
            <a:r>
              <a:rPr lang="en-US" sz="9600" dirty="0" smtClean="0"/>
              <a:t>you lose</a:t>
            </a: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7850" y="4286250"/>
            <a:ext cx="2857500" cy="2857500"/>
          </a:xfrm>
          <a:prstGeom prst="rect">
            <a:avLst/>
          </a:prstGeom>
        </p:spPr>
      </p:pic>
    </p:spTree>
    <p:extLst>
      <p:ext uri="{BB962C8B-B14F-4D97-AF65-F5344CB8AC3E}">
        <p14:creationId xmlns:p14="http://schemas.microsoft.com/office/powerpoint/2010/main" val="349555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000" cy="6858000"/>
          </a:xfrm>
          <a:prstGeom prst="rect">
            <a:avLst/>
          </a:prstGeom>
        </p:spPr>
      </p:pic>
      <p:sp>
        <p:nvSpPr>
          <p:cNvPr id="2" name="Title 1"/>
          <p:cNvSpPr>
            <a:spLocks noGrp="1"/>
          </p:cNvSpPr>
          <p:nvPr>
            <p:ph type="title"/>
          </p:nvPr>
        </p:nvSpPr>
        <p:spPr/>
        <p:txBody>
          <a:bodyPr/>
          <a:lstStyle/>
          <a:p>
            <a:r>
              <a:rPr lang="en-US" dirty="0" smtClean="0"/>
              <a:t>You have chosen to keep fighting in the village</a:t>
            </a:r>
            <a:endParaRPr lang="en-US" dirty="0"/>
          </a:p>
        </p:txBody>
      </p:sp>
      <p:sp>
        <p:nvSpPr>
          <p:cNvPr id="3" name="Content Placeholder 2"/>
          <p:cNvSpPr>
            <a:spLocks noGrp="1"/>
          </p:cNvSpPr>
          <p:nvPr>
            <p:ph idx="1"/>
          </p:nvPr>
        </p:nvSpPr>
        <p:spPr>
          <a:xfrm>
            <a:off x="838200" y="1690689"/>
            <a:ext cx="10515600" cy="4562474"/>
          </a:xfrm>
        </p:spPr>
        <p:txBody>
          <a:bodyPr>
            <a:normAutofit/>
          </a:bodyPr>
          <a:lstStyle/>
          <a:p>
            <a:r>
              <a:rPr lang="en-US" dirty="0" smtClean="0"/>
              <a:t>Soon the enemies use fire as a weapon that try to burn the houses use flaming arrows but then you remember that your kingdom has great firepower so a big group of men bring out the catapults and </a:t>
            </a:r>
            <a:r>
              <a:rPr lang="en-US" i="1" dirty="0" smtClean="0"/>
              <a:t>trebuchets you turn the tables but you hear that the castle has been overrun and the king was stabbed in the chest R.I.P king fizzelpop</a:t>
            </a:r>
            <a:r>
              <a:rPr lang="en-US" i="1" dirty="0"/>
              <a:t> </a:t>
            </a:r>
            <a:endParaRPr lang="en-US" i="1" dirty="0" smtClean="0"/>
          </a:p>
          <a:p>
            <a:r>
              <a:rPr lang="en-US" sz="9600" i="1" dirty="0" smtClean="0"/>
              <a:t>You lose</a:t>
            </a:r>
          </a:p>
        </p:txBody>
      </p:sp>
    </p:spTree>
    <p:extLst>
      <p:ext uri="{BB962C8B-B14F-4D97-AF65-F5344CB8AC3E}">
        <p14:creationId xmlns:p14="http://schemas.microsoft.com/office/powerpoint/2010/main" val="352410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helping in the village you go to the aid of your king</a:t>
            </a:r>
            <a:endParaRPr lang="en-US" dirty="0"/>
          </a:p>
        </p:txBody>
      </p:sp>
      <p:sp>
        <p:nvSpPr>
          <p:cNvPr id="3" name="Content Placeholder 2"/>
          <p:cNvSpPr>
            <a:spLocks noGrp="1"/>
          </p:cNvSpPr>
          <p:nvPr>
            <p:ph idx="1"/>
          </p:nvPr>
        </p:nvSpPr>
        <p:spPr/>
        <p:txBody>
          <a:bodyPr/>
          <a:lstStyle/>
          <a:p>
            <a:r>
              <a:rPr lang="en-US" dirty="0" smtClean="0"/>
              <a:t>You run to the castle after ensuring that the village was safe you lung up the long spiral stairs to the panic room where the king is hiding you tell him you have come to his aid he is grateful, and says you will be treated like a hero after this you fight the enemy's with some ally's until the enemy gives up the raid is over and the village, and king are safe </a:t>
            </a:r>
          </a:p>
          <a:p>
            <a:r>
              <a:rPr lang="en-US" sz="9600" dirty="0" smtClean="0"/>
              <a:t>You win</a:t>
            </a:r>
            <a:endParaRPr lang="en-US" sz="9600" dirty="0"/>
          </a:p>
        </p:txBody>
      </p:sp>
    </p:spTree>
    <p:extLst>
      <p:ext uri="{BB962C8B-B14F-4D97-AF65-F5344CB8AC3E}">
        <p14:creationId xmlns:p14="http://schemas.microsoft.com/office/powerpoint/2010/main" val="897917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536</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Blackadder ITC</vt:lpstr>
      <vt:lpstr>Calibri</vt:lpstr>
      <vt:lpstr>Calibri Light</vt:lpstr>
      <vt:lpstr>Wingdings</vt:lpstr>
      <vt:lpstr>Office Theme</vt:lpstr>
      <vt:lpstr>sir Lathonian III</vt:lpstr>
      <vt:lpstr>You have chosen to save the towns people</vt:lpstr>
      <vt:lpstr>You chose to go to the aid of your king</vt:lpstr>
      <vt:lpstr>You have chosen to keep fighting in the village</vt:lpstr>
      <vt:lpstr>After helping in the village you go to the aid of your king</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Lathonian III</dc:title>
  <dc:creator>Markham Classroom 114</dc:creator>
  <cp:lastModifiedBy>Markham Classroom 114</cp:lastModifiedBy>
  <cp:revision>11</cp:revision>
  <dcterms:created xsi:type="dcterms:W3CDTF">2017-11-17T19:08:12Z</dcterms:created>
  <dcterms:modified xsi:type="dcterms:W3CDTF">2017-12-15T19:03:25Z</dcterms:modified>
</cp:coreProperties>
</file>