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0" r:id="rId9"/>
    <p:sldId id="261" r:id="rId10"/>
    <p:sldId id="264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8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2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2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4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3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14D6-A04E-4EAB-8648-E1B4C021F84B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9841-EA34-4E4E-885D-4E5C35A7A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Medieval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Grant Alsbury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spooky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 a swamp monster what do you do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Grab your sword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Or run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your sword and about to fight a monster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Choice 1: slash your sword at the monster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2: block the monsters tentacle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monsters tentacle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Do you slash the </a:t>
            </a:r>
            <a:r>
              <a:rPr lang="en-US" dirty="0" smtClean="0"/>
              <a:t>tentacle</a:t>
            </a:r>
          </a:p>
          <a:p>
            <a:endParaRPr lang="en-US" dirty="0"/>
          </a:p>
          <a:p>
            <a:r>
              <a:rPr lang="en-US" dirty="0" smtClean="0"/>
              <a:t>Block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hero wakes up in a old cave with skeletons that are lying on the floor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1 wake up and go explore the new land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 stay in the cave with the skeletons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 a giant castle outside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1 go to the castle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Choice 2 go explore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to scared and faint 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Choice 1 Try to wake up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Choice 2 keep sleeping and wait to wake up   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sldjump"/>
              </a:rPr>
              <a:t>Skip</a:t>
            </a:r>
            <a:r>
              <a:rPr lang="en-US" dirty="0" smtClean="0"/>
              <a:t> like 6 </a:t>
            </a:r>
            <a:r>
              <a:rPr lang="en-US" dirty="0" smtClean="0"/>
              <a:t>slides optional </a:t>
            </a:r>
            <a:endParaRPr lang="en-US" dirty="0">
              <a:hlinkClick r:id="rId5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2488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9371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died by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war has started do you </a:t>
            </a:r>
            <a:r>
              <a:rPr lang="en-US" dirty="0" smtClean="0">
                <a:hlinkClick r:id="rId3" action="ppaction://hlinksldjump"/>
              </a:rPr>
              <a:t>join</a:t>
            </a:r>
            <a:r>
              <a:rPr lang="en-US" dirty="0" smtClean="0"/>
              <a:t> or </a:t>
            </a:r>
            <a:r>
              <a:rPr lang="en-US" dirty="0" smtClean="0">
                <a:hlinkClick r:id="rId4" action="ppaction://hlinksldjump"/>
              </a:rPr>
              <a:t>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YOU LOSE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r>
              <a:rPr lang="en-US" dirty="0" smtClean="0"/>
              <a:t>			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castle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78" y="0"/>
            <a:ext cx="10058400" cy="66004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You find the vault and take the money                                    You win!!!!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$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spooky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After you wake up from fainting </a:t>
            </a:r>
            <a:r>
              <a:rPr lang="en-US" dirty="0" smtClean="0"/>
              <a:t>you find yourself in a </a:t>
            </a:r>
            <a:r>
              <a:rPr lang="en-US" dirty="0" smtClean="0"/>
              <a:t>random </a:t>
            </a:r>
            <a:r>
              <a:rPr lang="en-US" dirty="0" smtClean="0"/>
              <a:t>spooky </a:t>
            </a:r>
            <a:r>
              <a:rPr lang="en-US" dirty="0" smtClean="0"/>
              <a:t>forest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Choice 1: Go find the cave you fainted in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Choice 2: Explore the new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Medieval war</vt:lpstr>
      <vt:lpstr>Once upon a time</vt:lpstr>
      <vt:lpstr>Outside</vt:lpstr>
      <vt:lpstr>In the cave</vt:lpstr>
      <vt:lpstr>Death</vt:lpstr>
      <vt:lpstr>The WAR!!!</vt:lpstr>
      <vt:lpstr>Death </vt:lpstr>
      <vt:lpstr>In the castle</vt:lpstr>
      <vt:lpstr>The spooky forest</vt:lpstr>
      <vt:lpstr>In the spooky forest</vt:lpstr>
      <vt:lpstr>Holding your sword and about to fight a monster</vt:lpstr>
      <vt:lpstr>The monsters tentacle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war</dc:title>
  <dc:creator>Markham Classroom 114</dc:creator>
  <cp:lastModifiedBy>Markham Classroom 114</cp:lastModifiedBy>
  <cp:revision>12</cp:revision>
  <dcterms:created xsi:type="dcterms:W3CDTF">2017-11-17T19:05:39Z</dcterms:created>
  <dcterms:modified xsi:type="dcterms:W3CDTF">2017-12-15T19:15:53Z</dcterms:modified>
</cp:coreProperties>
</file>