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 rat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350" y="-244959"/>
            <a:ext cx="4819650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810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490"/>
    </mc:Choice>
    <mc:Fallback>
      <p:transition spd="slow" advTm="249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Adam </a:t>
            </a:r>
            <a:r>
              <a:rPr lang="en-US" dirty="0" err="1" smtClean="0"/>
              <a:t>bre</a:t>
            </a:r>
            <a:r>
              <a:rPr lang="en-US" dirty="0" smtClean="0"/>
              <a:t> </a:t>
            </a:r>
            <a:r>
              <a:rPr lang="en-US" dirty="0" err="1" smtClean="0"/>
              <a:t>cheas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adam</a:t>
            </a:r>
            <a:r>
              <a:rPr lang="en-US" dirty="0" smtClean="0"/>
              <a:t> has a </a:t>
            </a:r>
            <a:r>
              <a:rPr lang="en-US" dirty="0" err="1" smtClean="0"/>
              <a:t>storng</a:t>
            </a:r>
            <a:r>
              <a:rPr lang="en-US" dirty="0"/>
              <a:t> </a:t>
            </a:r>
            <a:r>
              <a:rPr lang="en-US" dirty="0" smtClean="0"/>
              <a:t>powers </a:t>
            </a:r>
            <a:r>
              <a:rPr lang="en-US" dirty="0" err="1" smtClean="0"/>
              <a:t>cheas</a:t>
            </a:r>
            <a:r>
              <a:rPr lang="en-US" dirty="0" smtClean="0"/>
              <a:t> super abilities </a:t>
            </a:r>
            <a:r>
              <a:rPr lang="en-US" dirty="0" err="1" smtClean="0"/>
              <a:t>bre</a:t>
            </a:r>
            <a:r>
              <a:rPr lang="en-US" dirty="0" smtClean="0"/>
              <a:t> has fast speed </a:t>
            </a:r>
            <a:endParaRPr lang="en-US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50" y="3559174"/>
            <a:ext cx="2914650" cy="223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271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842"/>
    </mc:Choice>
    <mc:Fallback>
      <p:transition spd="slow" advTm="7842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Choice </a:t>
            </a:r>
            <a:r>
              <a:rPr lang="en-US" dirty="0" smtClean="0">
                <a:hlinkClick r:id="rId2" action="ppaction://hlinksldjump"/>
              </a:rPr>
              <a:t>1 Go fight </a:t>
            </a:r>
            <a:r>
              <a:rPr lang="en-US" dirty="0" err="1" smtClean="0">
                <a:hlinkClick r:id="rId2" action="ppaction://hlinksldjump"/>
              </a:rPr>
              <a:t>Krane</a:t>
            </a:r>
            <a:endParaRPr lang="en-US" dirty="0" smtClean="0"/>
          </a:p>
          <a:p>
            <a:r>
              <a:rPr lang="en-US" dirty="0" smtClean="0"/>
              <a:t>Choice 2 Run away!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081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90"/>
    </mc:Choice>
    <mc:Fallback>
      <p:transition spd="slow" advTm="319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fight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86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169"/>
    </mc:Choice>
    <mc:Fallback>
      <p:transition spd="slow" advTm="7169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55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1307</TotalTime>
  <Words>34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Tw Cen MT</vt:lpstr>
      <vt:lpstr>Droplet</vt:lpstr>
      <vt:lpstr>Lab rat  </vt:lpstr>
      <vt:lpstr>Adam bre cheas </vt:lpstr>
      <vt:lpstr>Choice 1</vt:lpstr>
      <vt:lpstr>Go fight</vt:lpstr>
      <vt:lpstr>Run away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rat\</dc:title>
  <dc:creator>Markham Classroom 114</dc:creator>
  <cp:lastModifiedBy>Markham Classroom 114</cp:lastModifiedBy>
  <cp:revision>7</cp:revision>
  <dcterms:created xsi:type="dcterms:W3CDTF">2017-11-02T18:32:46Z</dcterms:created>
  <dcterms:modified xsi:type="dcterms:W3CDTF">2017-11-30T19:43:59Z</dcterms:modified>
</cp:coreProperties>
</file>