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AmaticSC-regular.fntdata"/><Relationship Id="rId14" Type="http://schemas.openxmlformats.org/officeDocument/2006/relationships/slide" Target="slides/slide8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3:21:09.591">
    <p:pos x="6000" y="0"/>
    <p:text>Great story! I took a nap and stayed in bed, I never knew that could be so great! 8/8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3a7793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f3a7793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3a779358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3a779358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3a779358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3a779358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57f469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57f469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57f469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57f469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f57f469b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f57f469b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57f469b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57f469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5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ight blue lines on dark blue background digital graphic pattern" id="54" name="Google Shape;54;p13" title="Graphic pattern"/>
          <p:cNvPicPr preferRelativeResize="0"/>
          <p:nvPr/>
        </p:nvPicPr>
        <p:blipFill rotWithShape="1">
          <a:blip r:embed="rId2">
            <a:alphaModFix/>
          </a:blip>
          <a:srcRect b="0" l="25251" r="25256" t="0"/>
          <a:stretch/>
        </p:blipFill>
        <p:spPr>
          <a:xfrm>
            <a:off x="0" y="0"/>
            <a:ext cx="45243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5009300" y="869775"/>
            <a:ext cx="3698400" cy="216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009300" y="3120375"/>
            <a:ext cx="3698400" cy="65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4.xml"/><Relationship Id="rId7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slide" Target="/ppt/slides/slide5.xml"/><Relationship Id="rId5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slide" Target="/ppt/slides/slide7.xml"/><Relationship Id="rId5" Type="http://schemas.openxmlformats.org/officeDocument/2006/relationships/slide" Target="/ppt/slides/slide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/ppt/slides/slide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slide" Target="/ppt/slides/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5009300" y="869775"/>
            <a:ext cx="3698400" cy="21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zombie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5009300" y="3120375"/>
            <a:ext cx="36984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by:ikhlas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5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upon a time…..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663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You wake up for school and you hear bus leave…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Do you</a:t>
            </a:r>
            <a:r>
              <a:rPr lang="en">
                <a:solidFill>
                  <a:srgbClr val="00FF00"/>
                </a:solidFill>
              </a:rPr>
              <a:t>..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Take nap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Run </a:t>
            </a: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to</a:t>
            </a: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 school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nap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75800"/>
            <a:ext cx="8520600" cy="33402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You take nap and you hear </a:t>
            </a:r>
            <a:r>
              <a:rPr lang="en">
                <a:solidFill>
                  <a:srgbClr val="00FF00"/>
                </a:solidFill>
              </a:rPr>
              <a:t>footsteps…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Do you</a:t>
            </a:r>
            <a:r>
              <a:rPr lang="en"/>
              <a:t>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 Look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keep staying in the bed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</a:t>
            </a:r>
            <a:r>
              <a:rPr lang="en"/>
              <a:t>to</a:t>
            </a:r>
            <a:r>
              <a:rPr lang="en"/>
              <a:t> school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You get dressed eat </a:t>
            </a:r>
            <a:r>
              <a:rPr lang="en">
                <a:solidFill>
                  <a:srgbClr val="00FF00"/>
                </a:solidFill>
              </a:rPr>
              <a:t>breakfast and run to school..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Open front door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go in back door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Look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66000" y="1228675"/>
            <a:ext cx="8766300" cy="3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You look and </a:t>
            </a:r>
            <a:r>
              <a:rPr lang="en">
                <a:solidFill>
                  <a:srgbClr val="00FFFF"/>
                </a:solidFill>
              </a:rPr>
              <a:t>zombie eats alive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00"/>
                </a:solidFill>
              </a:rPr>
              <a:t>Game over!</a:t>
            </a:r>
            <a:endParaRPr sz="7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200" u="sng">
                <a:solidFill>
                  <a:schemeClr val="hlink"/>
                </a:solidFill>
                <a:hlinkClick action="ppaction://hlinksldjump" r:id="rId4"/>
              </a:rPr>
              <a:t>Try again</a:t>
            </a:r>
            <a:r>
              <a:rPr lang="en" sz="7200">
                <a:solidFill>
                  <a:srgbClr val="FF0000"/>
                </a:solidFill>
              </a:rPr>
              <a:t> </a:t>
            </a:r>
            <a:endParaRPr sz="7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staying in the bed   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Your in bed and they go back out</a:t>
            </a:r>
            <a:r>
              <a:rPr lang="en"/>
              <a:t>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FF"/>
                </a:solidFill>
              </a:rPr>
              <a:t>You win!!!</a:t>
            </a:r>
            <a:endParaRPr sz="72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Open front door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2569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You open front door and u go safely to school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200">
                <a:solidFill>
                  <a:srgbClr val="FF00FF"/>
                </a:solidFill>
              </a:rPr>
              <a:t>You win!</a:t>
            </a:r>
            <a:r>
              <a:rPr lang="en" sz="7200"/>
              <a:t>!!</a:t>
            </a:r>
            <a:endParaRPr sz="7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Go in back door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31975" y="1228675"/>
            <a:ext cx="8700300" cy="3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You go in back and zombies kill you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00"/>
                </a:solidFill>
              </a:rPr>
              <a:t>Game over!!!</a:t>
            </a:r>
            <a:endParaRPr sz="7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200" u="sng">
                <a:solidFill>
                  <a:schemeClr val="hlink"/>
                </a:solidFill>
                <a:hlinkClick action="ppaction://hlinksldjump" r:id="rId4"/>
              </a:rPr>
              <a:t>Try again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