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3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3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8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4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5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7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B7FC7-063A-42DF-82C7-E905110C66D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0E77F-DEFA-4984-8702-4353108C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1071563"/>
            <a:ext cx="9144000" cy="2387600"/>
          </a:xfrm>
        </p:spPr>
        <p:txBody>
          <a:bodyPr/>
          <a:lstStyle/>
          <a:p>
            <a:r>
              <a:rPr lang="en-US" dirty="0" smtClean="0"/>
              <a:t>The dinosaur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ikhlas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the dinosaur was eating meat…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girl was having a break   and she late for work</a:t>
            </a:r>
          </a:p>
          <a:p>
            <a:r>
              <a:rPr lang="en-US" dirty="0" smtClean="0">
                <a:hlinkClick r:id="rId2" action="ppaction://hlinksldjump"/>
              </a:rPr>
              <a:t>Choice 1  hurry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 be late for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the girl..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hurrying if she can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late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taking a long time when she got there she was late and was fire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1362"/>
            <a:ext cx="10515600" cy="1325563"/>
          </a:xfrm>
        </p:spPr>
        <p:txBody>
          <a:bodyPr/>
          <a:lstStyle/>
          <a:p>
            <a:r>
              <a:rPr lang="en-US" dirty="0" smtClean="0"/>
              <a:t>So then..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when the girl got fire she sod a dinosaur and she was surprise and she did not know what to do</a:t>
            </a:r>
          </a:p>
          <a:p>
            <a:r>
              <a:rPr lang="en-US" dirty="0" smtClean="0">
                <a:hlinkClick r:id="rId2" action="ppaction://hlinksldjump"/>
              </a:rPr>
              <a:t>Chioce1: talk to the dinosaur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2:use her sword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6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the girl went to the dinosaur and she said so what are you doing then the dinosaur ate her and she died you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1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your sword then you kill the dinosaur </a:t>
            </a:r>
            <a:r>
              <a:rPr lang="en-US" smtClean="0"/>
              <a:t>you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4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are kind good of this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1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dinosaur</vt:lpstr>
      <vt:lpstr>So the dinosaur was eating meat…</vt:lpstr>
      <vt:lpstr>So the girl..</vt:lpstr>
      <vt:lpstr>Be late </vt:lpstr>
      <vt:lpstr>So then..</vt:lpstr>
      <vt:lpstr>choice: 1</vt:lpstr>
      <vt:lpstr>Choice: 2</vt:lpstr>
      <vt:lpstr>The end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dinosaur</dc:title>
  <dc:creator>Markham Classroom 114</dc:creator>
  <cp:lastModifiedBy>Markham Classroom 114</cp:lastModifiedBy>
  <cp:revision>6</cp:revision>
  <dcterms:created xsi:type="dcterms:W3CDTF">2017-11-16T17:58:32Z</dcterms:created>
  <dcterms:modified xsi:type="dcterms:W3CDTF">2017-12-07T17:44:02Z</dcterms:modified>
</cp:coreProperties>
</file>