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0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CBC-A79F-45AA-90CC-63A47A6F575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2D0D-7C11-4CCA-ABF9-82296AB2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2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CBC-A79F-45AA-90CC-63A47A6F575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2D0D-7C11-4CCA-ABF9-82296AB2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CBC-A79F-45AA-90CC-63A47A6F575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2D0D-7C11-4CCA-ABF9-82296AB2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5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CBC-A79F-45AA-90CC-63A47A6F575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2D0D-7C11-4CCA-ABF9-82296AB2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9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CBC-A79F-45AA-90CC-63A47A6F575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2D0D-7C11-4CCA-ABF9-82296AB2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8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CBC-A79F-45AA-90CC-63A47A6F575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2D0D-7C11-4CCA-ABF9-82296AB2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8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CBC-A79F-45AA-90CC-63A47A6F575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2D0D-7C11-4CCA-ABF9-82296AB2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5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CBC-A79F-45AA-90CC-63A47A6F575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2D0D-7C11-4CCA-ABF9-82296AB2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CBC-A79F-45AA-90CC-63A47A6F575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2D0D-7C11-4CCA-ABF9-82296AB2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4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CBC-A79F-45AA-90CC-63A47A6F575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2D0D-7C11-4CCA-ABF9-82296AB2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2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DCBC-A79F-45AA-90CC-63A47A6F575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2D0D-7C11-4CCA-ABF9-82296AB2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1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6DCBC-A79F-45AA-90CC-63A47A6F575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B2D0D-7C11-4CCA-ABF9-82296AB24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97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Purge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W4 jack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238966"/>
            <a:ext cx="10058400" cy="245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1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march 23</a:t>
            </a:r>
            <a:r>
              <a:rPr lang="en-US" baseline="30000" dirty="0" smtClean="0"/>
              <a:t>rd</a:t>
            </a:r>
            <a:r>
              <a:rPr lang="en-US" dirty="0" smtClean="0"/>
              <a:t> and it’s the purge what do you do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Hide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 on the street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365125"/>
            <a:ext cx="10820400" cy="594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hide in a </a:t>
            </a:r>
            <a:r>
              <a:rPr lang="en-US" dirty="0" err="1" smtClean="0"/>
              <a:t>abonded</a:t>
            </a:r>
            <a:r>
              <a:rPr lang="en-US" dirty="0" smtClean="0"/>
              <a:t> house there a gang of </a:t>
            </a:r>
            <a:r>
              <a:rPr lang="en-US" dirty="0" err="1" smtClean="0"/>
              <a:t>purgers</a:t>
            </a:r>
            <a:r>
              <a:rPr lang="en-US" dirty="0" smtClean="0"/>
              <a:t> </a:t>
            </a:r>
            <a:r>
              <a:rPr lang="en-US" smtClean="0"/>
              <a:t>inside what do you do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1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37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The Purge </vt:lpstr>
      <vt:lpstr>Its march 23rd and it’s the purge what do you do </vt:lpstr>
      <vt:lpstr>Hide  </vt:lpstr>
      <vt:lpstr>PowerPoint Presentation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Purge</dc:title>
  <dc:creator>Markham Classroom 114</dc:creator>
  <cp:lastModifiedBy>Markham Classroom 114</cp:lastModifiedBy>
  <cp:revision>2</cp:revision>
  <dcterms:created xsi:type="dcterms:W3CDTF">2018-09-27T20:38:22Z</dcterms:created>
  <dcterms:modified xsi:type="dcterms:W3CDTF">2018-09-27T20:55:48Z</dcterms:modified>
</cp:coreProperties>
</file>