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2781-F8F4-4046-B252-D504E49B985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F53A-8939-4DF8-AF4C-EDDCC988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22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2781-F8F4-4046-B252-D504E49B985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F53A-8939-4DF8-AF4C-EDDCC988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9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2781-F8F4-4046-B252-D504E49B985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F53A-8939-4DF8-AF4C-EDDCC988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5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2781-F8F4-4046-B252-D504E49B985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F53A-8939-4DF8-AF4C-EDDCC988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2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2781-F8F4-4046-B252-D504E49B985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F53A-8939-4DF8-AF4C-EDDCC988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16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2781-F8F4-4046-B252-D504E49B985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F53A-8939-4DF8-AF4C-EDDCC988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5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2781-F8F4-4046-B252-D504E49B985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F53A-8939-4DF8-AF4C-EDDCC988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1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2781-F8F4-4046-B252-D504E49B985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F53A-8939-4DF8-AF4C-EDDCC988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94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2781-F8F4-4046-B252-D504E49B985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F53A-8939-4DF8-AF4C-EDDCC988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8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2781-F8F4-4046-B252-D504E49B985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F53A-8939-4DF8-AF4C-EDDCC988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5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2781-F8F4-4046-B252-D504E49B985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F53A-8939-4DF8-AF4C-EDDCC988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5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D2781-F8F4-4046-B252-D504E49B985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1F53A-8939-4DF8-AF4C-EDDCC988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5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6100" y="-279400"/>
            <a:ext cx="12369800" cy="713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warrior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09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1625"/>
            <a:ext cx="10515600" cy="1325563"/>
          </a:xfrm>
        </p:spPr>
        <p:txBody>
          <a:bodyPr/>
          <a:lstStyle/>
          <a:p>
            <a:r>
              <a:rPr lang="en-US" dirty="0" smtClean="0"/>
              <a:t>Path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find the man that stool your sower you stab him with your new sowed and shoot him In the hade with the bow and grab your old sword </a:t>
            </a:r>
          </a:p>
          <a:p>
            <a:endParaRPr lang="en-US" dirty="0" smtClean="0"/>
          </a:p>
          <a:p>
            <a:r>
              <a:rPr lang="en-US" dirty="0" smtClean="0"/>
              <a:t>You win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773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he is so mad that he randomly throw his sower in the are and </a:t>
            </a:r>
            <a:r>
              <a:rPr lang="en-US" dirty="0" err="1" smtClean="0"/>
              <a:t>sume</a:t>
            </a:r>
            <a:r>
              <a:rPr lang="en-US" dirty="0" smtClean="0"/>
              <a:t> how it hit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02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wake up and notice your sword is gone you wonder where it went so you leave your cabin inside the castile You see a shadow behind the kings domain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1|chase him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2|Leave the figure alone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512" y="2705100"/>
            <a:ext cx="3392488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3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follow the figure you go behind the castile then he shows himself he was a solider in the great war where dragons killed his army he was poor and wanted your sword he STABS YOU </a:t>
            </a:r>
            <a:r>
              <a:rPr lang="en-US" dirty="0" smtClean="0"/>
              <a:t>YOU</a:t>
            </a:r>
            <a:r>
              <a:rPr lang="en-US" dirty="0" smtClean="0"/>
              <a:t> FALL ON THE </a:t>
            </a:r>
            <a:r>
              <a:rPr lang="en-US" dirty="0" smtClean="0"/>
              <a:t>GROUND You </a:t>
            </a:r>
            <a:r>
              <a:rPr lang="en-US" dirty="0" smtClean="0"/>
              <a:t>have died game over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568700"/>
            <a:ext cx="3429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44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leave him alone you go to the market to buy another sword so you can find the person who stole your sword you also buy a bow and two potions </a:t>
            </a:r>
          </a:p>
          <a:p>
            <a:endParaRPr lang="en-US" dirty="0"/>
          </a:p>
          <a:p>
            <a:r>
              <a:rPr lang="en-US" dirty="0" smtClean="0"/>
              <a:t>1|leave the castile the normal way</a:t>
            </a:r>
          </a:p>
          <a:p>
            <a:r>
              <a:rPr lang="en-US" dirty="0" smtClean="0"/>
              <a:t>2|you leave the castile from the broken gate behind the castile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51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gang of goblins you are beadle injured.</a:t>
            </a:r>
          </a:p>
          <a:p>
            <a:endParaRPr lang="en-US" dirty="0"/>
          </a:p>
          <a:p>
            <a:r>
              <a:rPr lang="en-US" dirty="0" smtClean="0"/>
              <a:t>1 do you us a potion</a:t>
            </a:r>
          </a:p>
          <a:p>
            <a:r>
              <a:rPr lang="en-US" dirty="0" smtClean="0"/>
              <a:t>2 do not use the potion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6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clear path but a shadowy finger is in the dints.</a:t>
            </a:r>
          </a:p>
          <a:p>
            <a:r>
              <a:rPr lang="en-US" dirty="0" smtClean="0"/>
              <a:t>1RUN AS FAST AS YOU </a:t>
            </a:r>
            <a:r>
              <a:rPr lang="en-US" dirty="0" smtClean="0"/>
              <a:t>CAN</a:t>
            </a:r>
            <a:endParaRPr lang="en-US" dirty="0" smtClean="0"/>
          </a:p>
          <a:p>
            <a:r>
              <a:rPr lang="en-US" dirty="0" smtClean="0"/>
              <a:t>2 use your bow </a:t>
            </a:r>
          </a:p>
          <a:p>
            <a:r>
              <a:rPr lang="en-US" dirty="0" smtClean="0"/>
              <a:t>Go over there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4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grad he thinks you are a thief so you died.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96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shot your bow and her ow my foot.</a:t>
            </a:r>
          </a:p>
          <a:p>
            <a:r>
              <a:rPr lang="en-US" dirty="0" smtClean="0"/>
              <a:t>1 Run over there  </a:t>
            </a:r>
          </a:p>
          <a:p>
            <a:r>
              <a:rPr lang="en-US" dirty="0" smtClean="0"/>
              <a:t> 2 Shot your bow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450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sabs you with your sword.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53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288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 warrior  </vt:lpstr>
      <vt:lpstr> </vt:lpstr>
      <vt:lpstr>Path one</vt:lpstr>
      <vt:lpstr>Path 2</vt:lpstr>
      <vt:lpstr>Path 3</vt:lpstr>
      <vt:lpstr>Path 4</vt:lpstr>
      <vt:lpstr>Path 1</vt:lpstr>
      <vt:lpstr>Path 2</vt:lpstr>
      <vt:lpstr>Path 3</vt:lpstr>
      <vt:lpstr>Path 1</vt:lpstr>
      <vt:lpstr>Path2 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warrior</dc:title>
  <dc:creator>Markham Classroom 114</dc:creator>
  <cp:lastModifiedBy>Markham Classroom 114</cp:lastModifiedBy>
  <cp:revision>8</cp:revision>
  <dcterms:created xsi:type="dcterms:W3CDTF">2017-11-17T19:44:18Z</dcterms:created>
  <dcterms:modified xsi:type="dcterms:W3CDTF">2017-12-15T19:46:06Z</dcterms:modified>
</cp:coreProperties>
</file>