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4" r:id="rId5"/>
    <p:sldId id="260" r:id="rId6"/>
    <p:sldId id="259" r:id="rId7"/>
    <p:sldId id="263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E47D-8BA1-4BF9-9549-359ED2CA1E01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C14C-40A7-4993-9803-534EC6B59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1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E47D-8BA1-4BF9-9549-359ED2CA1E01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C14C-40A7-4993-9803-534EC6B59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4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E47D-8BA1-4BF9-9549-359ED2CA1E01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C14C-40A7-4993-9803-534EC6B59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52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E47D-8BA1-4BF9-9549-359ED2CA1E01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C14C-40A7-4993-9803-534EC6B59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0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E47D-8BA1-4BF9-9549-359ED2CA1E01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C14C-40A7-4993-9803-534EC6B59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0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E47D-8BA1-4BF9-9549-359ED2CA1E01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C14C-40A7-4993-9803-534EC6B59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9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E47D-8BA1-4BF9-9549-359ED2CA1E01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C14C-40A7-4993-9803-534EC6B59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4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E47D-8BA1-4BF9-9549-359ED2CA1E01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C14C-40A7-4993-9803-534EC6B59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8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E47D-8BA1-4BF9-9549-359ED2CA1E01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C14C-40A7-4993-9803-534EC6B59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5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E47D-8BA1-4BF9-9549-359ED2CA1E01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C14C-40A7-4993-9803-534EC6B59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4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E47D-8BA1-4BF9-9549-359ED2CA1E01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C14C-40A7-4993-9803-534EC6B59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3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4E47D-8BA1-4BF9-9549-359ED2CA1E01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DC14C-40A7-4993-9803-534EC6B59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2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1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  Abducted by aliens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1" y="1308100"/>
            <a:ext cx="10972800" cy="4733926"/>
          </a:xfrm>
        </p:spPr>
      </p:pic>
    </p:spTree>
    <p:extLst>
      <p:ext uri="{BB962C8B-B14F-4D97-AF65-F5344CB8AC3E}">
        <p14:creationId xmlns:p14="http://schemas.microsoft.com/office/powerpoint/2010/main" val="1194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4300" y="969963"/>
            <a:ext cx="9017000" cy="1658937"/>
          </a:xfrm>
        </p:spPr>
        <p:txBody>
          <a:bodyPr/>
          <a:lstStyle/>
          <a:p>
            <a:r>
              <a:rPr lang="en-US" dirty="0" smtClean="0"/>
              <a:t>Once upon a time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628900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 smtClean="0"/>
              <a:t>There was a kid who lived in a apartment he was the 2 child in the family he went out side and to practice his </a:t>
            </a:r>
            <a:r>
              <a:rPr lang="en-US" dirty="0" smtClean="0"/>
              <a:t>fighting skills and </a:t>
            </a:r>
            <a:r>
              <a:rPr lang="en-US" dirty="0" smtClean="0"/>
              <a:t>when he go his sword out of the case he saw a bright light and it landed by a near by tree  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9" y="3314700"/>
            <a:ext cx="2105285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8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Choices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Go to the tree and check it out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Ignore and keep practicing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00" y="1461294"/>
            <a:ext cx="64262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4675"/>
            <a:ext cx="10515600" cy="4856163"/>
          </a:xfrm>
        </p:spPr>
        <p:txBody>
          <a:bodyPr/>
          <a:lstStyle/>
          <a:p>
            <a:r>
              <a:rPr lang="en-US" dirty="0" smtClean="0"/>
              <a:t>You go to bed and the alien send out assassin aliens to kill you    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 sorry your dead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15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 you went to the tree and got abducted and they studded you and they put you in a deep sleep when you woke up you were in a room with cameras and stuff hooked up to your body  and bobby pins next to you do you ether  </a:t>
            </a:r>
          </a:p>
          <a:p>
            <a:endParaRPr lang="en-US" dirty="0" smtClean="0"/>
          </a:p>
          <a:p>
            <a:r>
              <a:rPr lang="en-US" dirty="0" smtClean="0">
                <a:hlinkClick r:id="rId2" action="ppaction://hlinksldjump"/>
              </a:rPr>
              <a:t>On hook the wires Put the blanket over your head and go over to the camera and cover it up and unlock the door with the bobby pins 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Lay there and go back to sleep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401" y="4654675"/>
            <a:ext cx="3221909" cy="2203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01" y="4540374"/>
            <a:ext cx="3022600" cy="193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0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2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9780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 YOU IGNORE IT AND YOUR MOM YELLS AT YOU TO COME IN SIDE AND EAT DINNER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 action="ppaction://hlinksldjump"/>
              </a:rPr>
              <a:t>EAT DINNER AND GO TO BED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2" action="ppaction://hlinksldjump"/>
              </a:rPr>
              <a:t>KEEP PRACTICING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2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2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206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  Abducted by aliens </vt:lpstr>
      <vt:lpstr>Once upon a time </vt:lpstr>
      <vt:lpstr>Choices   </vt:lpstr>
      <vt:lpstr>PowerPoint Presentation</vt:lpstr>
      <vt:lpstr>Path 1 </vt:lpstr>
      <vt:lpstr>Path 2 </vt:lpstr>
      <vt:lpstr>PATH 1</vt:lpstr>
      <vt:lpstr>PATH 2</vt:lpstr>
      <vt:lpstr>PowerPoint Presentation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Abducted by aliens</dc:title>
  <dc:creator>Markham Classroom 114</dc:creator>
  <cp:lastModifiedBy>Markham Classroom 114</cp:lastModifiedBy>
  <cp:revision>11</cp:revision>
  <dcterms:created xsi:type="dcterms:W3CDTF">2017-11-17T19:42:57Z</dcterms:created>
  <dcterms:modified xsi:type="dcterms:W3CDTF">2017-12-15T19:47:56Z</dcterms:modified>
</cp:coreProperties>
</file>