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70" d="100"/>
          <a:sy n="70" d="100"/>
        </p:scale>
        <p:origin x="29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0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2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9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0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6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3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5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0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D3369-B289-4614-8056-6D5130E466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AB143-80A5-421F-AE9E-6732332DE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3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4725"/>
            <a:ext cx="12192000" cy="6899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Attack by cats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820" y="4503559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9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549525"/>
            <a:ext cx="10515600" cy="2454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day you buy a cat then in the   Night the cat was very </a:t>
            </a:r>
            <a:r>
              <a:rPr lang="en-US" dirty="0" err="1" smtClean="0"/>
              <a:t>very</a:t>
            </a:r>
            <a:r>
              <a:rPr lang="en-US" dirty="0" smtClean="0"/>
              <a:t> mad and look at you what well you do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 action="ppaction://hlinksldjump"/>
              </a:rPr>
              <a:t>fight </a:t>
            </a:r>
            <a:r>
              <a:rPr lang="en-US" dirty="0" smtClean="0">
                <a:hlinkClick r:id="rId2" action="ppaction://hlinksldjump"/>
              </a:rPr>
              <a:t>the cat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 action="ppaction://hlinksldjump"/>
              </a:rPr>
              <a:t>run </a:t>
            </a:r>
            <a:r>
              <a:rPr lang="en-US" dirty="0" smtClean="0">
                <a:hlinkClick r:id="rId3" action="ppaction://hlinksldjump"/>
              </a:rPr>
              <a:t>then </a:t>
            </a:r>
            <a:r>
              <a:rPr lang="en-US" dirty="0" smtClean="0">
                <a:hlinkClick r:id="rId3" action="ppaction://hlinksldjump"/>
              </a:rPr>
              <a:t>lock  </a:t>
            </a:r>
            <a:r>
              <a:rPr lang="en-US" dirty="0" smtClean="0">
                <a:hlinkClick r:id="rId3" action="ppaction://hlinksldjump"/>
              </a:rPr>
              <a:t>the </a:t>
            </a:r>
            <a:r>
              <a:rPr lang="en-US" dirty="0" smtClean="0">
                <a:hlinkClick r:id="rId3" action="ppaction://hlinksldjump"/>
              </a:rPr>
              <a:t>door and run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1353799" y="430561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Fight the cat </a:t>
            </a:r>
            <a:br>
              <a:rPr lang="en-US" dirty="0" smtClean="0"/>
            </a:br>
            <a:r>
              <a:rPr lang="en-US" dirty="0" smtClean="0"/>
              <a:t>oh no the cat fights back it jump up the air bite you the cat will never stop then you die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855788"/>
            <a:ext cx="9880600" cy="4760912"/>
          </a:xfrm>
        </p:spPr>
      </p:pic>
    </p:spTree>
    <p:extLst>
      <p:ext uri="{BB962C8B-B14F-4D97-AF65-F5344CB8AC3E}">
        <p14:creationId xmlns:p14="http://schemas.microsoft.com/office/powerpoint/2010/main" val="12147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827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away and lock the door</a:t>
            </a:r>
            <a:br>
              <a:rPr lang="en-US" dirty="0" smtClean="0"/>
            </a:br>
            <a:r>
              <a:rPr lang="en-US" dirty="0" smtClean="0"/>
              <a:t>the cat breaks the door and chases you </a:t>
            </a:r>
            <a:r>
              <a:rPr lang="en-US" dirty="0" err="1" smtClean="0"/>
              <a:t>intill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cat stop running the cat fainted on the ground </a:t>
            </a:r>
            <a:br>
              <a:rPr lang="en-US" dirty="0" smtClean="0"/>
            </a:br>
            <a:r>
              <a:rPr lang="en-US" dirty="0" smtClean="0"/>
              <a:t>you survived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4" y="3412485"/>
            <a:ext cx="6809096" cy="2961018"/>
          </a:xfrm>
        </p:spPr>
      </p:pic>
    </p:spTree>
    <p:extLst>
      <p:ext uri="{BB962C8B-B14F-4D97-AF65-F5344CB8AC3E}">
        <p14:creationId xmlns:p14="http://schemas.microsoft.com/office/powerpoint/2010/main" val="2482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survived then you move to a </a:t>
            </a:r>
            <a:r>
              <a:rPr lang="en-US" smtClean="0"/>
              <a:t>different place </a:t>
            </a:r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Attack by cats</vt:lpstr>
      <vt:lpstr>One day you buy a cat then in the   Night the cat was very very mad and look at you what well you do  fight the cat or  run then lock  the door and run </vt:lpstr>
      <vt:lpstr>Fight the cat  oh no the cat fights back it jump up the air bite you the cat will never stop then you die </vt:lpstr>
      <vt:lpstr>Run away and lock the door the cat breaks the door and chases you intill  the cat stop running the cat fainted on the ground  you survived </vt:lpstr>
      <vt:lpstr>The survived then you move to a different place the end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Attack by cats</dc:title>
  <dc:creator>Markham Classroom 114</dc:creator>
  <cp:lastModifiedBy>Markham Classroom 114</cp:lastModifiedBy>
  <cp:revision>5</cp:revision>
  <dcterms:created xsi:type="dcterms:W3CDTF">2018-09-19T20:51:42Z</dcterms:created>
  <dcterms:modified xsi:type="dcterms:W3CDTF">2018-09-26T20:56:08Z</dcterms:modified>
</cp:coreProperties>
</file>