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4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CE3B-2FF2-42E4-A116-A39D01E39F32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BC92-4BB9-410E-8380-13426354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53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CE3B-2FF2-42E4-A116-A39D01E39F32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BC92-4BB9-410E-8380-13426354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17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CE3B-2FF2-42E4-A116-A39D01E39F32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BC92-4BB9-410E-8380-13426354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72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CE3B-2FF2-42E4-A116-A39D01E39F32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BC92-4BB9-410E-8380-13426354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84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CE3B-2FF2-42E4-A116-A39D01E39F32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BC92-4BB9-410E-8380-13426354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1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CE3B-2FF2-42E4-A116-A39D01E39F32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BC92-4BB9-410E-8380-13426354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43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CE3B-2FF2-42E4-A116-A39D01E39F32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BC92-4BB9-410E-8380-13426354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6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CE3B-2FF2-42E4-A116-A39D01E39F32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BC92-4BB9-410E-8380-13426354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35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CE3B-2FF2-42E4-A116-A39D01E39F32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BC92-4BB9-410E-8380-13426354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04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CE3B-2FF2-42E4-A116-A39D01E39F32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BC92-4BB9-410E-8380-13426354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46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CE3B-2FF2-42E4-A116-A39D01E39F32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BC92-4BB9-410E-8380-13426354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94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1CE3B-2FF2-42E4-A116-A39D01E39F32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FBC92-4BB9-410E-8380-13426354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12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Adventure 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James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83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00" y="-339534"/>
            <a:ext cx="12585700" cy="83947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was A guy who was going </a:t>
            </a:r>
            <a:r>
              <a:rPr lang="en-US" dirty="0" smtClean="0"/>
              <a:t>to the forest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.</a:t>
            </a:r>
            <a:r>
              <a:rPr lang="en-US" dirty="0" smtClean="0">
                <a:hlinkClick r:id="rId3" action="ppaction://hlinksldjump"/>
              </a:rPr>
              <a:t>Choice 1 walk to the forest</a:t>
            </a:r>
            <a:r>
              <a:rPr lang="en-US" dirty="0" smtClean="0"/>
              <a:t>                                                                      </a:t>
            </a:r>
          </a:p>
          <a:p>
            <a:pPr marL="0" indent="0">
              <a:buNone/>
            </a:pPr>
            <a:r>
              <a:rPr lang="en-US" dirty="0" smtClean="0"/>
              <a:t>.</a:t>
            </a:r>
            <a:r>
              <a:rPr lang="en-US" dirty="0" smtClean="0">
                <a:hlinkClick r:id="rId4" action="ppaction://hlinksldjump"/>
              </a:rPr>
              <a:t>Choice 2  drive a car to the forest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34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500" y="0"/>
            <a:ext cx="12954000" cy="7243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have your camera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end you die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92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00" y="165100"/>
            <a:ext cx="12966700" cy="950711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 to the </a:t>
            </a:r>
            <a:r>
              <a:rPr lang="en-US" dirty="0" smtClean="0"/>
              <a:t>forest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You </a:t>
            </a:r>
            <a:r>
              <a:rPr lang="en-US" sz="5400" dirty="0" smtClean="0"/>
              <a:t>die because </a:t>
            </a:r>
            <a:r>
              <a:rPr lang="en-US" sz="5400" dirty="0"/>
              <a:t>you hit a car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30579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49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Adventure story</vt:lpstr>
      <vt:lpstr>There was A guy who was going to the forest  </vt:lpstr>
      <vt:lpstr>You have your camera  </vt:lpstr>
      <vt:lpstr>Drive to the forest 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Adventure story</dc:title>
  <dc:creator>Markham Classroom 114</dc:creator>
  <cp:lastModifiedBy>Markham Classroom 114</cp:lastModifiedBy>
  <cp:revision>8</cp:revision>
  <dcterms:created xsi:type="dcterms:W3CDTF">2017-11-17T17:26:48Z</dcterms:created>
  <dcterms:modified xsi:type="dcterms:W3CDTF">2017-12-15T17:31:53Z</dcterms:modified>
</cp:coreProperties>
</file>