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C88A-7440-4683-B9F0-A6D8D8C1360C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3472-F328-4425-9DE1-5742009E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4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C88A-7440-4683-B9F0-A6D8D8C1360C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3472-F328-4425-9DE1-5742009E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C88A-7440-4683-B9F0-A6D8D8C1360C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3472-F328-4425-9DE1-5742009E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1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C88A-7440-4683-B9F0-A6D8D8C1360C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3472-F328-4425-9DE1-5742009E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6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C88A-7440-4683-B9F0-A6D8D8C1360C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3472-F328-4425-9DE1-5742009E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5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C88A-7440-4683-B9F0-A6D8D8C1360C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3472-F328-4425-9DE1-5742009E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3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C88A-7440-4683-B9F0-A6D8D8C1360C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3472-F328-4425-9DE1-5742009E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7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C88A-7440-4683-B9F0-A6D8D8C1360C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3472-F328-4425-9DE1-5742009E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3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C88A-7440-4683-B9F0-A6D8D8C1360C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3472-F328-4425-9DE1-5742009E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4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C88A-7440-4683-B9F0-A6D8D8C1360C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3472-F328-4425-9DE1-5742009E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2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C88A-7440-4683-B9F0-A6D8D8C1360C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3472-F328-4425-9DE1-5742009E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1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FC88A-7440-4683-B9F0-A6D8D8C1360C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A3472-F328-4425-9DE1-5742009E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9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9.jp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8.png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189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617" y="0"/>
            <a:ext cx="4219283" cy="33174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00299"/>
            <a:ext cx="9144000" cy="11096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Welcome to dragon world as we astronomers call it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die!</a:t>
            </a:r>
          </a:p>
          <a:p>
            <a:r>
              <a:rPr lang="en-US" dirty="0" smtClean="0">
                <a:hlinkClick r:id="rId2" action="ppaction://hlinksldjump"/>
              </a:rPr>
              <a:t>Try again?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00200"/>
            <a:ext cx="62103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0"/>
            <a:ext cx="109347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You try to steal yourself a dragon and get killed I guess you should have paid attention</a:t>
            </a:r>
          </a:p>
          <a:p>
            <a:r>
              <a:rPr lang="en-US" dirty="0" smtClean="0">
                <a:hlinkClick r:id="rId3" action="ppaction://hlinksldjump"/>
              </a:rPr>
              <a:t>Try 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you on the deathskin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You wake up ready for your first day at dragon training years of scooping dragon droppings have finally paid of.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You have 2 choices</a:t>
            </a:r>
          </a:p>
          <a:p>
            <a:r>
              <a:rPr lang="en-US" dirty="0" smtClean="0">
                <a:solidFill>
                  <a:schemeClr val="bg1"/>
                </a:solidFill>
                <a:hlinkClick r:id="rId3" action="ppaction://hlinksldjump"/>
              </a:rPr>
              <a:t>1 wallow in bed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4" action="ppaction://hlinksldjump"/>
              </a:rPr>
              <a:t>2 get ready as fast as you can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 you wallow in bed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You miss dragon training you loose </a:t>
            </a:r>
          </a:p>
          <a:p>
            <a:r>
              <a:rPr lang="en-US" dirty="0" smtClean="0">
                <a:hlinkClick r:id="rId3" action="ppaction://hlinksldjump"/>
              </a:rPr>
              <a:t>Try 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40113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 you get ready as fast as you can 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You get ready as fast as you can and don’t forget anything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hlinkClick r:id="rId3" action="ppaction://hlinksldjump"/>
              </a:rPr>
              <a:t>You go to the training grounds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at the training grounds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You get a crossbow and wonder if you should get on your dragon right away.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You have 3 options</a:t>
            </a:r>
          </a:p>
          <a:p>
            <a:r>
              <a:rPr lang="en-US" dirty="0" smtClean="0">
                <a:hlinkClick r:id="rId3" action="ppaction://hlinksldjump"/>
              </a:rPr>
              <a:t>1 ask for dragon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2 start training</a:t>
            </a:r>
            <a:endParaRPr lang="en-US" dirty="0" smtClean="0"/>
          </a:p>
          <a:p>
            <a:r>
              <a:rPr lang="en-US" dirty="0" smtClean="0">
                <a:hlinkClick r:id="rId5" action="ppaction://hlinksldjump"/>
              </a:rPr>
              <a:t>3 steal your dragon.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6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ask for your dragon the teacher says no</a:t>
            </a:r>
          </a:p>
          <a:p>
            <a:r>
              <a:rPr lang="en-US" dirty="0" smtClean="0"/>
              <a:t>You loose</a:t>
            </a:r>
          </a:p>
          <a:p>
            <a:r>
              <a:rPr lang="en-US" dirty="0" smtClean="0">
                <a:hlinkClick r:id="rId2" action="ppaction://hlinksldjump"/>
              </a:rPr>
              <a:t>Try again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02" y="2311400"/>
            <a:ext cx="4810796" cy="352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train after a while you get to choose your dragon</a:t>
            </a:r>
            <a:endParaRPr lang="en-US" dirty="0"/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578100"/>
            <a:ext cx="1524000" cy="1524000"/>
          </a:xfrm>
          <a:prstGeom prst="rect">
            <a:avLst/>
          </a:prstGeom>
        </p:spPr>
      </p:pic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78100"/>
            <a:ext cx="901700" cy="1423194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2578100"/>
            <a:ext cx="26416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0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not playing the game of thrones you loose</a:t>
            </a:r>
          </a:p>
          <a:p>
            <a:r>
              <a:rPr lang="en-US" dirty="0" smtClean="0">
                <a:hlinkClick r:id="rId3" action="ppaction://hlinksldjump"/>
              </a:rPr>
              <a:t>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0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67" y="0"/>
            <a:ext cx="68394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You get a good dragon you train it and get the legendary deathskin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You win!</a:t>
            </a:r>
          </a:p>
          <a:p>
            <a:r>
              <a:rPr lang="en-US" dirty="0" smtClean="0">
                <a:hlinkClick r:id="rId3" action="ppaction://hlinksldjump"/>
              </a:rPr>
              <a:t>See yourself on the deathskin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44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212</Words>
  <Application>Microsoft Office PowerPoint</Application>
  <PresentationFormat>Widescreen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Welcome to dragon world as we astronomers call it</vt:lpstr>
      <vt:lpstr>PowerPoint Presentation</vt:lpstr>
      <vt:lpstr>1 you wallow in bed</vt:lpstr>
      <vt:lpstr>2 you get ready as fast as you can </vt:lpstr>
      <vt:lpstr>You are at the training grounds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is you on the deathskin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dragon world as we astronomers call it</dc:title>
  <dc:creator>Markham Classroom 114</dc:creator>
  <cp:lastModifiedBy>Markham Classroom 114</cp:lastModifiedBy>
  <cp:revision>9</cp:revision>
  <dcterms:created xsi:type="dcterms:W3CDTF">2017-11-16T19:31:02Z</dcterms:created>
  <dcterms:modified xsi:type="dcterms:W3CDTF">2017-12-14T19:37:32Z</dcterms:modified>
</cp:coreProperties>
</file>