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7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8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0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6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0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8E4C-EA2D-4C2A-896C-FF8F5F9735C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F70F-41EC-4978-AD5C-7D53EC099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D.J </a:t>
            </a:r>
            <a:r>
              <a:rPr lang="en-US" dirty="0" smtClean="0"/>
              <a:t>is the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 Jude Newson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Bunny had a power but he didn’t know what they were yet but he fleet something wrong.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>
                <a:hlinkClick r:id="rId2" action="ppaction://hlinksldjump"/>
              </a:rPr>
              <a:t>Path 1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OR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dirty="0" smtClean="0">
                <a:hlinkClick r:id="rId3" action="ppaction://hlinksldjump"/>
              </a:rPr>
              <a:t>Path 2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en-US" dirty="0" smtClean="0"/>
          </a:p>
          <a:p>
            <a:pPr lvl="8"/>
            <a:endParaRPr lang="en-US" dirty="0"/>
          </a:p>
          <a:p>
            <a:pPr lvl="8"/>
            <a:endParaRPr lang="en-US" dirty="0" smtClean="0"/>
          </a:p>
          <a:p>
            <a:pPr lvl="8"/>
            <a:endParaRPr lang="en-US" sz="2400" dirty="0"/>
          </a:p>
          <a:p>
            <a:pPr lvl="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3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D.J is the Name</vt:lpstr>
      <vt:lpstr>Once upon a Time…</vt:lpstr>
      <vt:lpstr>PATH 1</vt:lpstr>
      <vt:lpstr>PATH 2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Bunny4</dc:title>
  <dc:creator>Markham Classroom 114</dc:creator>
  <cp:lastModifiedBy>Markham Classroom 114</cp:lastModifiedBy>
  <cp:revision>6</cp:revision>
  <dcterms:created xsi:type="dcterms:W3CDTF">2017-11-17T19:11:21Z</dcterms:created>
  <dcterms:modified xsi:type="dcterms:W3CDTF">2017-12-15T19:16:40Z</dcterms:modified>
</cp:coreProperties>
</file>