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ACA3C-6AAC-4568-BA6E-FEC09134780C}" type="datetimeFigureOut">
              <a:rPr lang="en-US" smtClean="0"/>
              <a:t>12/8/2017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82C8F-DAD8-4A0B-9730-4072ABBE38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2733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ACA3C-6AAC-4568-BA6E-FEC09134780C}" type="datetimeFigureOut">
              <a:rPr lang="en-US" smtClean="0"/>
              <a:t>12/8/2017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82C8F-DAD8-4A0B-9730-4072ABBE38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5097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ACA3C-6AAC-4568-BA6E-FEC09134780C}" type="datetimeFigureOut">
              <a:rPr lang="en-US" smtClean="0"/>
              <a:t>12/8/2017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82C8F-DAD8-4A0B-9730-4072ABBE38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1344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ACA3C-6AAC-4568-BA6E-FEC09134780C}" type="datetimeFigureOut">
              <a:rPr lang="en-US" smtClean="0"/>
              <a:t>12/8/2017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82C8F-DAD8-4A0B-9730-4072ABBE38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6111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ACA3C-6AAC-4568-BA6E-FEC09134780C}" type="datetimeFigureOut">
              <a:rPr lang="en-US" smtClean="0"/>
              <a:t>12/8/2017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82C8F-DAD8-4A0B-9730-4072ABBE38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5718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ACA3C-6AAC-4568-BA6E-FEC09134780C}" type="datetimeFigureOut">
              <a:rPr lang="en-US" smtClean="0"/>
              <a:t>12/8/2017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82C8F-DAD8-4A0B-9730-4072ABBE38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1516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ACA3C-6AAC-4568-BA6E-FEC09134780C}" type="datetimeFigureOut">
              <a:rPr lang="en-US" smtClean="0"/>
              <a:t>12/8/2017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82C8F-DAD8-4A0B-9730-4072ABBE38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421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ACA3C-6AAC-4568-BA6E-FEC09134780C}" type="datetimeFigureOut">
              <a:rPr lang="en-US" smtClean="0"/>
              <a:t>12/8/2017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82C8F-DAD8-4A0B-9730-4072ABBE38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6312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ACA3C-6AAC-4568-BA6E-FEC09134780C}" type="datetimeFigureOut">
              <a:rPr lang="en-US" smtClean="0"/>
              <a:t>12/8/2017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82C8F-DAD8-4A0B-9730-4072ABBE38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0566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ACA3C-6AAC-4568-BA6E-FEC09134780C}" type="datetimeFigureOut">
              <a:rPr lang="en-US" smtClean="0"/>
              <a:t>12/8/2017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82C8F-DAD8-4A0B-9730-4072ABBE38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9176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ACA3C-6AAC-4568-BA6E-FEC09134780C}" type="datetimeFigureOut">
              <a:rPr lang="en-US" smtClean="0"/>
              <a:t>12/8/2017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82C8F-DAD8-4A0B-9730-4072ABBE38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0352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3ACA3C-6AAC-4568-BA6E-FEC09134780C}" type="datetimeFigureOut">
              <a:rPr lang="en-US" smtClean="0"/>
              <a:t>12/8/2017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082C8F-DAD8-4A0B-9730-4072ABBE38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87760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slide" Target="slide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slide" Target="slide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King BOB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By:kai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587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8100" y="463550"/>
            <a:ext cx="5713413" cy="571341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Once upon a time…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lived a king who lived in a castle. His name was BOB. He’s late for his meeting.</a:t>
            </a:r>
          </a:p>
          <a:p>
            <a:endParaRPr lang="en-US" dirty="0"/>
          </a:p>
          <a:p>
            <a:r>
              <a:rPr lang="en-US" dirty="0" smtClean="0">
                <a:hlinkClick r:id="rId3" action="ppaction://hlinksldjump"/>
              </a:rPr>
              <a:t>Do you rush to the meeting</a:t>
            </a:r>
            <a:endParaRPr lang="en-US" dirty="0" smtClean="0"/>
          </a:p>
          <a:p>
            <a:r>
              <a:rPr lang="en-US" dirty="0" smtClean="0">
                <a:hlinkClick r:id="rId4" action="ppaction://hlinksldjump"/>
              </a:rPr>
              <a:t>Do you walk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6316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8834" y="119873"/>
            <a:ext cx="10058400" cy="594209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 rush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choose to rush. You trip and fall on a rock.</a:t>
            </a:r>
          </a:p>
          <a:p>
            <a:endParaRPr lang="en-US" dirty="0"/>
          </a:p>
          <a:p>
            <a:r>
              <a:rPr lang="en-US" dirty="0" smtClean="0"/>
              <a:t>Do you…</a:t>
            </a:r>
          </a:p>
          <a:p>
            <a:r>
              <a:rPr lang="en-US" dirty="0" smtClean="0">
                <a:hlinkClick r:id="rId3" action="ppaction://hlinksldjump"/>
              </a:rPr>
              <a:t>Call first aid</a:t>
            </a:r>
            <a:endParaRPr lang="en-US" dirty="0" smtClean="0"/>
          </a:p>
          <a:p>
            <a:r>
              <a:rPr lang="en-US" dirty="0" smtClean="0">
                <a:hlinkClick r:id="rId4" action="ppaction://hlinksldjump"/>
              </a:rPr>
              <a:t>Or keep walking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26428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200" y="865188"/>
            <a:ext cx="8801100" cy="44005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 walk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choose to walk and take your time. when you get there you are safe because you’re the king. 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YOU WIN!!!!!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4157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aid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call first aid. They say that they ran out of </a:t>
            </a:r>
            <a:r>
              <a:rPr lang="en-US" dirty="0" err="1" smtClean="0"/>
              <a:t>safty</a:t>
            </a:r>
            <a:r>
              <a:rPr lang="en-US" dirty="0" smtClean="0"/>
              <a:t> supplies.</a:t>
            </a:r>
          </a:p>
          <a:p>
            <a:endParaRPr lang="en-US" dirty="0"/>
          </a:p>
          <a:p>
            <a:r>
              <a:rPr lang="en-US" dirty="0" smtClean="0"/>
              <a:t>Do you…</a:t>
            </a:r>
          </a:p>
          <a:p>
            <a:r>
              <a:rPr lang="en-US" dirty="0" smtClean="0">
                <a:hlinkClick r:id="rId2" action="ppaction://hlinksldjump"/>
              </a:rPr>
              <a:t>Keep walking</a:t>
            </a:r>
            <a:endParaRPr lang="en-US" dirty="0" smtClean="0"/>
          </a:p>
          <a:p>
            <a:r>
              <a:rPr lang="en-US" dirty="0" smtClean="0">
                <a:hlinkClick r:id="rId3" action="ppaction://hlinksldjump"/>
              </a:rPr>
              <a:t>Or go home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6451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Keep walking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1100" y="0"/>
            <a:ext cx="6858000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keep walking. You finally make it but your knee is infected.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6225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 go home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1112" y="799306"/>
            <a:ext cx="9069388" cy="4534694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71625"/>
            <a:ext cx="10515600" cy="4351338"/>
          </a:xfrm>
        </p:spPr>
        <p:txBody>
          <a:bodyPr/>
          <a:lstStyle/>
          <a:p>
            <a:r>
              <a:rPr lang="en-US" dirty="0" smtClean="0"/>
              <a:t>You choose to go home. </a:t>
            </a:r>
            <a:endParaRPr lang="en-US" dirty="0"/>
          </a:p>
          <a:p>
            <a:r>
              <a:rPr lang="en-US" dirty="0" smtClean="0"/>
              <a:t>Turns out that you’re the boss. Your safe!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76602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148</Words>
  <Application>Microsoft Office PowerPoint</Application>
  <PresentationFormat>Widescreen</PresentationFormat>
  <Paragraphs>31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King BOB</vt:lpstr>
      <vt:lpstr>Once upon a time…</vt:lpstr>
      <vt:lpstr>You rush</vt:lpstr>
      <vt:lpstr>You walk</vt:lpstr>
      <vt:lpstr>First aid</vt:lpstr>
      <vt:lpstr>Keep walking</vt:lpstr>
      <vt:lpstr>You go home</vt:lpstr>
    </vt:vector>
  </TitlesOfParts>
  <Company>Portland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Joey</dc:title>
  <dc:creator>Markham Classroom 114</dc:creator>
  <cp:lastModifiedBy>Markham Classroom 114</cp:lastModifiedBy>
  <cp:revision>6</cp:revision>
  <dcterms:created xsi:type="dcterms:W3CDTF">2017-11-17T19:41:58Z</dcterms:created>
  <dcterms:modified xsi:type="dcterms:W3CDTF">2017-12-08T19:30:47Z</dcterms:modified>
</cp:coreProperties>
</file>