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0F2D-827D-4CFC-BCC7-8F9FA721BA7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CF38-7D9D-4588-9248-2AF16D62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1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0F2D-827D-4CFC-BCC7-8F9FA721BA7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CF38-7D9D-4588-9248-2AF16D62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0F2D-827D-4CFC-BCC7-8F9FA721BA7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CF38-7D9D-4588-9248-2AF16D62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1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0F2D-827D-4CFC-BCC7-8F9FA721BA7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CF38-7D9D-4588-9248-2AF16D62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9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0F2D-827D-4CFC-BCC7-8F9FA721BA7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CF38-7D9D-4588-9248-2AF16D62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1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0F2D-827D-4CFC-BCC7-8F9FA721BA7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CF38-7D9D-4588-9248-2AF16D62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6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0F2D-827D-4CFC-BCC7-8F9FA721BA7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CF38-7D9D-4588-9248-2AF16D62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0F2D-827D-4CFC-BCC7-8F9FA721BA7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CF38-7D9D-4588-9248-2AF16D62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0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0F2D-827D-4CFC-BCC7-8F9FA721BA7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CF38-7D9D-4588-9248-2AF16D62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3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0F2D-827D-4CFC-BCC7-8F9FA721BA7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CF38-7D9D-4588-9248-2AF16D62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0F2D-827D-4CFC-BCC7-8F9FA721BA7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CF38-7D9D-4588-9248-2AF16D62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1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20F2D-827D-4CFC-BCC7-8F9FA721BA7D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ACF38-7D9D-4588-9248-2AF16D627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mystery of the old cave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0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are at the </a:t>
            </a:r>
            <a:r>
              <a:rPr lang="en-US" sz="2800" dirty="0" err="1" smtClean="0"/>
              <a:t>mountions</a:t>
            </a:r>
            <a:r>
              <a:rPr lang="en-US" sz="2800" dirty="0" smtClean="0"/>
              <a:t> for vacation. Your  </a:t>
            </a:r>
            <a:r>
              <a:rPr lang="en-US" sz="2800" dirty="0" err="1" smtClean="0"/>
              <a:t>Unkle</a:t>
            </a:r>
            <a:r>
              <a:rPr lang="en-US" sz="2800" dirty="0"/>
              <a:t> </a:t>
            </a:r>
            <a:r>
              <a:rPr lang="en-US" sz="2800" dirty="0" smtClean="0"/>
              <a:t>owns a cave there. You feel like something is not right, but what is it?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    </a:t>
            </a:r>
            <a:r>
              <a:rPr lang="en-US" dirty="0" smtClean="0">
                <a:hlinkClick r:id="rId2" action="ppaction://hlinksldjump"/>
              </a:rPr>
              <a:t>you go out of your tent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 action="ppaction://hlinksldjump"/>
              </a:rPr>
              <a:t>You go into the cave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4" action="ppaction://hlinksldjump"/>
              </a:rPr>
              <a:t>You go to sleep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You </a:t>
            </a:r>
            <a:r>
              <a:rPr lang="en-US" sz="2000" dirty="0" smtClean="0"/>
              <a:t>tri to get out of your tent but your </a:t>
            </a:r>
            <a:r>
              <a:rPr lang="en-US" sz="2000" dirty="0" err="1" smtClean="0"/>
              <a:t>Unkle</a:t>
            </a:r>
            <a:r>
              <a:rPr lang="en-US" sz="2000" dirty="0" smtClean="0"/>
              <a:t> caches you in the act and hits </a:t>
            </a:r>
            <a:r>
              <a:rPr lang="en-US" sz="2000" smtClean="0"/>
              <a:t>you with</a:t>
            </a:r>
            <a:endParaRPr lang="en-US" sz="2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3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0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4344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70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mystery of the old cave</vt:lpstr>
      <vt:lpstr>You are at the mountions for vacation. Your  Unkle owns a cave there. You feel like something is not right, but what is it? </vt:lpstr>
      <vt:lpstr>You tri to get out of your tent but your Unkle caches you in the act and hits you with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mystery of the</dc:title>
  <dc:creator>Markham Classroom 114</dc:creator>
  <cp:lastModifiedBy>Markham Classroom 114</cp:lastModifiedBy>
  <cp:revision>12</cp:revision>
  <dcterms:created xsi:type="dcterms:W3CDTF">2017-11-16T17:23:47Z</dcterms:created>
  <dcterms:modified xsi:type="dcterms:W3CDTF">2017-12-14T17:08:24Z</dcterms:modified>
</cp:coreProperties>
</file>