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A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607D-B361-4B59-8851-FC52D5711B2E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EB4A-BB79-48EC-90AD-08CE6DA0D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10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607D-B361-4B59-8851-FC52D5711B2E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EB4A-BB79-48EC-90AD-08CE6DA0D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0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607D-B361-4B59-8851-FC52D5711B2E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EB4A-BB79-48EC-90AD-08CE6DA0D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4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607D-B361-4B59-8851-FC52D5711B2E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EB4A-BB79-48EC-90AD-08CE6DA0D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5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607D-B361-4B59-8851-FC52D5711B2E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EB4A-BB79-48EC-90AD-08CE6DA0D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66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607D-B361-4B59-8851-FC52D5711B2E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EB4A-BB79-48EC-90AD-08CE6DA0D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607D-B361-4B59-8851-FC52D5711B2E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EB4A-BB79-48EC-90AD-08CE6DA0D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58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607D-B361-4B59-8851-FC52D5711B2E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EB4A-BB79-48EC-90AD-08CE6DA0D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95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607D-B361-4B59-8851-FC52D5711B2E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EB4A-BB79-48EC-90AD-08CE6DA0D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6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607D-B361-4B59-8851-FC52D5711B2E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EB4A-BB79-48EC-90AD-08CE6DA0D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9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607D-B361-4B59-8851-FC52D5711B2E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EB4A-BB79-48EC-90AD-08CE6DA0D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8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1607D-B361-4B59-8851-FC52D5711B2E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FEB4A-BB79-48EC-90AD-08CE6DA0D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6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0700" y="1122363"/>
            <a:ext cx="8877300" cy="226853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My scary street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25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1" y="0"/>
            <a:ext cx="1246625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WALKING HOME……..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sldjump"/>
              </a:rPr>
              <a:t>As I’m walking home I see some one fallowing me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4" action="ppaction://hlinksldjump"/>
              </a:rPr>
              <a:t>Walking home on my phone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1</a:t>
            </a:r>
            <a:endParaRPr lang="en-US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hlinkClick r:id="rId2" action="ppaction://hlinksldjump"/>
              </a:rPr>
              <a:t>Say stop fallowing me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Slide 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  <a:hlinkClick r:id="rId4" action="ppaction://hlinksldjump"/>
              </a:rPr>
              <a:t>Walk </a:t>
            </a:r>
            <a:r>
              <a:rPr lang="en-US" dirty="0" smtClean="0">
                <a:solidFill>
                  <a:srgbClr val="FF0000"/>
                </a:solidFill>
                <a:hlinkClick r:id="rId4" action="ppaction://hlinksldjump"/>
              </a:rPr>
              <a:t>faster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9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3376"/>
            <a:ext cx="10515600" cy="43513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hlinkClick r:id="rId3" action="ppaction://hlinksldjump"/>
              </a:rPr>
              <a:t>I stop and go to the park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3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He grabs you and takes you away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You lose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0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yells ok you win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13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You lose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55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My scary street</vt:lpstr>
      <vt:lpstr>WALKING HOME……..</vt:lpstr>
      <vt:lpstr>Path 1</vt:lpstr>
      <vt:lpstr>Path 2</vt:lpstr>
      <vt:lpstr>PowerPoint Presentation</vt:lpstr>
      <vt:lpstr>PowerPoint Presentation</vt:lpstr>
      <vt:lpstr>You lose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SCARY STREET</dc:title>
  <dc:creator>Markham Classroom 114</dc:creator>
  <cp:lastModifiedBy>Markham Classroom 114</cp:lastModifiedBy>
  <cp:revision>11</cp:revision>
  <dcterms:created xsi:type="dcterms:W3CDTF">2017-11-17T19:13:40Z</dcterms:created>
  <dcterms:modified xsi:type="dcterms:W3CDTF">2017-12-15T19:16:27Z</dcterms:modified>
</cp:coreProperties>
</file>