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1" autoAdjust="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AD5-9109-4518-B272-1287C453441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249F-1ABD-4287-8D1C-40FDE72F2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2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AD5-9109-4518-B272-1287C453441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249F-1ABD-4287-8D1C-40FDE72F2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9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AD5-9109-4518-B272-1287C453441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249F-1ABD-4287-8D1C-40FDE72F2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1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AD5-9109-4518-B272-1287C453441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249F-1ABD-4287-8D1C-40FDE72F2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9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AD5-9109-4518-B272-1287C453441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249F-1ABD-4287-8D1C-40FDE72F2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7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AD5-9109-4518-B272-1287C453441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249F-1ABD-4287-8D1C-40FDE72F2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4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AD5-9109-4518-B272-1287C453441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249F-1ABD-4287-8D1C-40FDE72F2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AD5-9109-4518-B272-1287C453441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249F-1ABD-4287-8D1C-40FDE72F2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AD5-9109-4518-B272-1287C453441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249F-1ABD-4287-8D1C-40FDE72F2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AD5-9109-4518-B272-1287C453441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249F-1ABD-4287-8D1C-40FDE72F2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8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AD5-9109-4518-B272-1287C453441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249F-1ABD-4287-8D1C-40FDE72F2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0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84AD5-9109-4518-B272-1287C453441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249F-1ABD-4287-8D1C-40FDE72F2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dark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000" dirty="0" err="1" smtClean="0"/>
              <a:t>By:korben</a:t>
            </a:r>
            <a:r>
              <a:rPr lang="en-US" sz="5000" dirty="0" smtClean="0"/>
              <a:t>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5809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192000" cy="6679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cats name is </a:t>
            </a:r>
            <a:r>
              <a:rPr lang="en-US" dirty="0" err="1" smtClean="0"/>
              <a:t>Gioia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Choice 1</a:t>
            </a:r>
            <a:r>
              <a:rPr lang="en-US" dirty="0"/>
              <a:t>eat a bowl </a:t>
            </a:r>
            <a:r>
              <a:rPr lang="en-US" dirty="0" smtClean="0"/>
              <a:t>of chilly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Choice 2</a:t>
            </a:r>
            <a:r>
              <a:rPr lang="en-US" dirty="0"/>
              <a:t>eat </a:t>
            </a:r>
            <a:r>
              <a:rPr lang="en-US" dirty="0" smtClean="0"/>
              <a:t>a cat food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4" y="1825620"/>
            <a:ext cx="2265759" cy="1510506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3" y="4427527"/>
            <a:ext cx="1936675" cy="18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 am sorry you are dead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6289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 am sorry you are dead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dark night</vt:lpstr>
      <vt:lpstr>PowerPoint Presentation</vt:lpstr>
      <vt:lpstr>PowerPoint Presentation</vt:lpstr>
      <vt:lpstr>I am sorry you are dead </vt:lpstr>
      <vt:lpstr>        I am sorry you are dead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dark night</dc:title>
  <dc:creator>Markham Classroom 114</dc:creator>
  <cp:lastModifiedBy>Markham Classroom 114</cp:lastModifiedBy>
  <cp:revision>7</cp:revision>
  <dcterms:created xsi:type="dcterms:W3CDTF">2017-11-17T19:34:34Z</dcterms:created>
  <dcterms:modified xsi:type="dcterms:W3CDTF">2017-12-08T19:37:46Z</dcterms:modified>
</cp:coreProperties>
</file>