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7A25-3DF0-4AE7-B650-71206601C46F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7F31-9D31-418A-B543-F05511B3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7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7A25-3DF0-4AE7-B650-71206601C46F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7F31-9D31-418A-B543-F05511B3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7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7A25-3DF0-4AE7-B650-71206601C46F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7F31-9D31-418A-B543-F05511B3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9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7A25-3DF0-4AE7-B650-71206601C46F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7F31-9D31-418A-B543-F05511B3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3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7A25-3DF0-4AE7-B650-71206601C46F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7F31-9D31-418A-B543-F05511B3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9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7A25-3DF0-4AE7-B650-71206601C46F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7F31-9D31-418A-B543-F05511B3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7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7A25-3DF0-4AE7-B650-71206601C46F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7F31-9D31-418A-B543-F05511B3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24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7A25-3DF0-4AE7-B650-71206601C46F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7F31-9D31-418A-B543-F05511B3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49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7A25-3DF0-4AE7-B650-71206601C46F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7F31-9D31-418A-B543-F05511B3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7A25-3DF0-4AE7-B650-71206601C46F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7F31-9D31-418A-B543-F05511B3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22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7A25-3DF0-4AE7-B650-71206601C46F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7F31-9D31-418A-B543-F05511B3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7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87A25-3DF0-4AE7-B650-71206601C46F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D7F31-9D31-418A-B543-F05511B3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Friend </a:t>
            </a:r>
            <a:r>
              <a:rPr lang="en-US" dirty="0" smtClean="0"/>
              <a:t>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Kyle Chen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15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upon 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were 2 boys meet </a:t>
            </a:r>
            <a:r>
              <a:rPr lang="en-US" dirty="0" smtClean="0"/>
              <a:t>Zack and Daniel choose who you want to meet first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Meet Zack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Meet Daniel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15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Zack is 11 year old, he celebrated his birthday and he made a wish…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He wished for a friend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He wished for magical powers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9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Daniel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Daniel is 11 year old, he celebrated his birthday and he made a wish…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He wished for a friend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He wished for magical powers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91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Zack’s friend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Zack wishes he had a friend and the wish had been granted. He’s friend is named Daniel.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End</a:t>
            </a:r>
          </a:p>
          <a:p>
            <a:r>
              <a:rPr lang="en-US" dirty="0" smtClean="0"/>
              <a:t>You win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137" y="2599831"/>
            <a:ext cx="8335963" cy="328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41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Zack’s Magical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Zack has magical powers now, he meets a boy named Daniel. Then a evil guy is trying to take over the world. Zack use his powers, but he got defeated.</a:t>
            </a:r>
          </a:p>
          <a:p>
            <a:endParaRPr lang="en-US" dirty="0"/>
          </a:p>
          <a:p>
            <a:r>
              <a:rPr lang="en-US" dirty="0" smtClean="0"/>
              <a:t>You lost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700" y="3162300"/>
            <a:ext cx="2962812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65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Daniel’s friend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Daniel wished he had a friend and the wish had been granted. He’s friend is named Zack.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End</a:t>
            </a:r>
          </a:p>
          <a:p>
            <a:r>
              <a:rPr lang="en-US" dirty="0" smtClean="0"/>
              <a:t>You win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937" y="2536469"/>
            <a:ext cx="8818563" cy="347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35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Daniel’s Magical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Daniel has magical powers now, he meets a boy named Zack. Then a evil guy is trying to take over the world. Daniel used his powers, but he got defeated</a:t>
            </a:r>
          </a:p>
          <a:p>
            <a:endParaRPr lang="en-US" dirty="0"/>
          </a:p>
          <a:p>
            <a:r>
              <a:rPr lang="en-US" dirty="0" smtClean="0"/>
              <a:t>You lost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950" y="3079839"/>
            <a:ext cx="2635250" cy="292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3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213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 Friend Story</vt:lpstr>
      <vt:lpstr>Once upon a time</vt:lpstr>
      <vt:lpstr>Zack</vt:lpstr>
      <vt:lpstr>Daniel</vt:lpstr>
      <vt:lpstr>Zack’s friend</vt:lpstr>
      <vt:lpstr>Zack’s Magical Powers</vt:lpstr>
      <vt:lpstr>Daniel’s friend</vt:lpstr>
      <vt:lpstr>Daniel’s Magical Powers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Adventure Story</dc:title>
  <dc:creator>Markham Classroom 114</dc:creator>
  <cp:lastModifiedBy>Markham Classroom 114</cp:lastModifiedBy>
  <cp:revision>10</cp:revision>
  <dcterms:created xsi:type="dcterms:W3CDTF">2017-11-17T19:08:28Z</dcterms:created>
  <dcterms:modified xsi:type="dcterms:W3CDTF">2017-12-15T19:08:13Z</dcterms:modified>
</cp:coreProperties>
</file>