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B6EA-4B8A-4912-8125-8A0DE1BD57B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DFAD-7B70-455A-921C-1FF265CF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Survive the unexpected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a tiger, he was a pet…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 HE WENT SAVIAGE!!!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Path one, RUN!!!!!.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Path two, try to tame.</a:t>
            </a:r>
            <a:endParaRPr lang="en-US" dirty="0" smtClean="0"/>
          </a:p>
          <a:p>
            <a:r>
              <a:rPr lang="en-US" dirty="0" smtClean="0"/>
              <a:t>Path three, try to ride the tiger.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ride the tiger!!!!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on the tiger!!!You and the tiger are best </a:t>
            </a:r>
            <a:r>
              <a:rPr lang="en-US" dirty="0" err="1" smtClean="0"/>
              <a:t>frinds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Go out side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Stay inside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8186"/>
            <a:ext cx="6172200" cy="41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6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62291"/>
            <a:ext cx="7766050" cy="6695709"/>
          </a:xfrm>
        </p:spPr>
      </p:pic>
    </p:spTree>
    <p:extLst>
      <p:ext uri="{BB962C8B-B14F-4D97-AF65-F5344CB8AC3E}">
        <p14:creationId xmlns:p14="http://schemas.microsoft.com/office/powerpoint/2010/main" val="236741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WIN!!!!!!!!!!!!!!!!!!!!!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YAY!!!!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2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54400"/>
            <a:ext cx="3403600" cy="340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tame the </a:t>
            </a:r>
            <a:r>
              <a:rPr lang="en-US" dirty="0" smtClean="0"/>
              <a:t>tiger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575733"/>
            <a:ext cx="4711700" cy="62822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try to tame the tiger, then he eats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sz="3600" dirty="0" smtClean="0"/>
              <a:t>you </a:t>
            </a:r>
            <a:r>
              <a:rPr lang="en-US" sz="3600" dirty="0" err="1" smtClean="0"/>
              <a:t>ded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                                                 </a:t>
            </a:r>
            <a:endParaRPr lang="en-US" sz="3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                       sorry 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RUUUUUUUUUUUN!!!!!!!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run out the door, THERE ARE 10 MORE TIGERS!!!!!!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Waaaaaaaaa</a:t>
            </a:r>
            <a:r>
              <a:rPr lang="en-US" dirty="0" smtClean="0"/>
              <a:t>!!!!!</a:t>
            </a:r>
          </a:p>
          <a:p>
            <a:pPr marL="0" indent="0">
              <a:buNone/>
            </a:pPr>
            <a:r>
              <a:rPr lang="en-US" dirty="0" smtClean="0"/>
              <a:t>        \I/</a:t>
            </a: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                   YOU DED   : (                  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     sorry bro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9" y="3731490"/>
            <a:ext cx="1943831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819400"/>
            <a:ext cx="491490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125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Survive the unexpected</vt:lpstr>
      <vt:lpstr>There was a tiger, he was a pet…</vt:lpstr>
      <vt:lpstr>You ride the tiger!!!!</vt:lpstr>
      <vt:lpstr>YOU ARE DED</vt:lpstr>
      <vt:lpstr>YOU WIN!!!!!!!!!!!!!!!!!!!!!</vt:lpstr>
      <vt:lpstr>Try to tame the tiger                        </vt:lpstr>
      <vt:lpstr>RUUUUUUUUUUUN!!!!!!!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Survive the unexpected</dc:title>
  <dc:creator>Markham Classroom 114</dc:creator>
  <cp:lastModifiedBy>Markham Classroom 114</cp:lastModifiedBy>
  <cp:revision>8</cp:revision>
  <dcterms:created xsi:type="dcterms:W3CDTF">2017-11-17T17:26:56Z</dcterms:created>
  <dcterms:modified xsi:type="dcterms:W3CDTF">2017-12-15T17:31:45Z</dcterms:modified>
</cp:coreProperties>
</file>