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Unis The Unicorn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Happy Unicorn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					      By: Lily Shelton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3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1" y="262218"/>
            <a:ext cx="9404723" cy="1400530"/>
          </a:xfrm>
        </p:spPr>
        <p:txBody>
          <a:bodyPr/>
          <a:lstStyle/>
          <a:p>
            <a:r>
              <a:rPr lang="en-US" dirty="0" smtClean="0"/>
              <a:t>You Choose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hlinkClick r:id="rId3" action="ppaction://hlinksldjump"/>
              </a:rPr>
              <a:t>He lives on a rainbow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 action="ppaction://hlinksldjump"/>
              </a:rPr>
              <a:t>He lives under a bridge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0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HE IS HAPPY AND PLAYS WITH 										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sz="6600" dirty="0" smtClean="0"/>
              <a:t>YOU WIN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6245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1"/>
            <a:ext cx="12192000" cy="6848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He runs out of food and 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         YOU LOOSE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616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 lives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hapaily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ever after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 crawls in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noaction"/>
              </a:rPr>
              <a:t>a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hole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96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48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    Unis The Unicorn</vt:lpstr>
      <vt:lpstr>You Choose</vt:lpstr>
      <vt:lpstr> HE IS HAPPY AND PLAYS WITH           FRIENDS</vt:lpstr>
      <vt:lpstr>        He runs out of food and dies</vt:lpstr>
      <vt:lpstr>What do you think?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Markham Classroom 114</dc:creator>
  <cp:lastModifiedBy>Markham Classroom 114</cp:lastModifiedBy>
  <cp:revision>5</cp:revision>
  <dcterms:created xsi:type="dcterms:W3CDTF">2017-11-30T19:26:10Z</dcterms:created>
  <dcterms:modified xsi:type="dcterms:W3CDTF">2017-12-07T19:30:23Z</dcterms:modified>
</cp:coreProperties>
</file>