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EA8-FE7E-4EC7-BBBB-9EDB7511699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5AE-8557-4244-9CEB-A12C4998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EA8-FE7E-4EC7-BBBB-9EDB7511699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5AE-8557-4244-9CEB-A12C4998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9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EA8-FE7E-4EC7-BBBB-9EDB7511699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5AE-8557-4244-9CEB-A12C4998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6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EA8-FE7E-4EC7-BBBB-9EDB7511699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5AE-8557-4244-9CEB-A12C4998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0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EA8-FE7E-4EC7-BBBB-9EDB7511699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5AE-8557-4244-9CEB-A12C4998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EA8-FE7E-4EC7-BBBB-9EDB7511699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5AE-8557-4244-9CEB-A12C4998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1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EA8-FE7E-4EC7-BBBB-9EDB7511699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5AE-8557-4244-9CEB-A12C4998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5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EA8-FE7E-4EC7-BBBB-9EDB7511699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5AE-8557-4244-9CEB-A12C4998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6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EA8-FE7E-4EC7-BBBB-9EDB7511699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5AE-8557-4244-9CEB-A12C4998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8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EA8-FE7E-4EC7-BBBB-9EDB7511699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5AE-8557-4244-9CEB-A12C4998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EA8-FE7E-4EC7-BBBB-9EDB7511699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5AE-8557-4244-9CEB-A12C4998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1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98EA8-FE7E-4EC7-BBBB-9EDB7511699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F5AE-8557-4244-9CEB-A12C4998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0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An ARBY’S Adventure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Luna </a:t>
            </a:r>
            <a:r>
              <a:rPr lang="en-US" dirty="0" smtClean="0"/>
              <a:t>Simpson</a:t>
            </a:r>
          </a:p>
          <a:p>
            <a:r>
              <a:rPr lang="en-US" dirty="0" smtClean="0"/>
              <a:t>And Maddi Lewis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9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786" y="142874"/>
            <a:ext cx="4591082" cy="67151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70" y="142874"/>
            <a:ext cx="5675586" cy="5800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 wake up to terrible news, your boss at Wendy's says that you have been fired for eating the food there.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 get up and find something on your front porch, it’s a hiring flyer for Arby’s. there is only one more spot left, and you have to be there at noon. The Arby’s is 20 mins away.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do you do to get there before someone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else? You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don’t have car.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4" action="ppaction://hlinksldjump"/>
              </a:rPr>
              <a:t>bike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>
                <a:hlinkClick r:id="rId4" action="ppaction://hlinksldjump"/>
              </a:rPr>
              <a:t>bus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852" y="189992"/>
            <a:ext cx="2634957" cy="4428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 smtClean="0"/>
              <a:t>You get up and get dressed</a:t>
            </a:r>
          </a:p>
          <a:p>
            <a:r>
              <a:rPr lang="en-US" dirty="0" smtClean="0"/>
              <a:t>You decide to ride the bus</a:t>
            </a:r>
          </a:p>
          <a:p>
            <a:r>
              <a:rPr lang="en-US" dirty="0" smtClean="0"/>
              <a:t>You walk to the nearest bus stop that takes you to </a:t>
            </a:r>
            <a:r>
              <a:rPr lang="en-US" dirty="0" err="1" smtClean="0"/>
              <a:t>arbys</a:t>
            </a:r>
            <a:endParaRPr lang="en-US" dirty="0" smtClean="0"/>
          </a:p>
          <a:p>
            <a:r>
              <a:rPr lang="en-US" dirty="0" smtClean="0"/>
              <a:t>You get on the bus</a:t>
            </a:r>
          </a:p>
          <a:p>
            <a:r>
              <a:rPr lang="en-US" dirty="0" smtClean="0"/>
              <a:t> your halfway there, the bus brakes down, everyone evacuates the bus</a:t>
            </a:r>
          </a:p>
          <a:p>
            <a:r>
              <a:rPr lang="en-US" dirty="0" smtClean="0"/>
              <a:t>Arby’s is 10 mins away</a:t>
            </a:r>
          </a:p>
          <a:p>
            <a:r>
              <a:rPr lang="en-US" dirty="0" smtClean="0">
                <a:hlinkClick r:id="rId3" action="ppaction://hlinksldjump"/>
              </a:rPr>
              <a:t>Ask random person to borrow a bike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Walk the rest of the way(you don’t know what will happen)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4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</a:t>
            </a:r>
            <a:r>
              <a:rPr lang="en-US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choose to bike all the way to Arbys</a:t>
            </a:r>
          </a:p>
          <a:p>
            <a:r>
              <a:rPr lang="en-US" dirty="0" smtClean="0"/>
              <a:t>It takes 30 mins to bike</a:t>
            </a:r>
          </a:p>
          <a:p>
            <a:r>
              <a:rPr lang="en-US" dirty="0" smtClean="0"/>
              <a:t>You get up and you are tired</a:t>
            </a:r>
          </a:p>
          <a:p>
            <a:r>
              <a:rPr lang="en-US" dirty="0" smtClean="0"/>
              <a:t>You start up the hill </a:t>
            </a:r>
          </a:p>
          <a:p>
            <a:r>
              <a:rPr lang="en-US" dirty="0" smtClean="0"/>
              <a:t>Your move and you crash into the road</a:t>
            </a:r>
          </a:p>
          <a:p>
            <a:r>
              <a:rPr lang="en-US" dirty="0" smtClean="0"/>
              <a:t>You get hit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YOU LOST!!!!!!!!!!!!!!!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63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 smtClean="0"/>
              <a:t>You choose to walk the rest of the way</a:t>
            </a:r>
          </a:p>
          <a:p>
            <a:r>
              <a:rPr lang="en-US" dirty="0" smtClean="0"/>
              <a:t>You keep walking and walking</a:t>
            </a:r>
          </a:p>
          <a:p>
            <a:r>
              <a:rPr lang="en-US" dirty="0" smtClean="0"/>
              <a:t>Then you see Arby’s across the street</a:t>
            </a:r>
          </a:p>
          <a:p>
            <a:r>
              <a:rPr lang="en-US" dirty="0" smtClean="0"/>
              <a:t>You are waiting at the cross walk</a:t>
            </a:r>
          </a:p>
          <a:p>
            <a:r>
              <a:rPr lang="en-US" dirty="0" smtClean="0"/>
              <a:t>A guy asked you where your going you don’t know if he wants to work at Arby’s too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Tell the truth</a:t>
            </a:r>
            <a:endParaRPr lang="en-US" dirty="0" smtClean="0"/>
          </a:p>
          <a:p>
            <a:r>
              <a:rPr lang="en-US" dirty="0" smtClean="0">
                <a:hlinkClick r:id="" action="ppaction://noaction"/>
              </a:rPr>
              <a:t>Keep silent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4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CHOOSE TO KEEP silent</a:t>
            </a:r>
          </a:p>
          <a:p>
            <a:r>
              <a:rPr lang="en-US" dirty="0" smtClean="0"/>
              <a:t>The guy keeps asking you</a:t>
            </a:r>
          </a:p>
          <a:p>
            <a:r>
              <a:rPr lang="en-US" dirty="0" smtClean="0"/>
              <a:t>“ANSWER ME,ANSWER ME”!  He says</a:t>
            </a:r>
          </a:p>
          <a:p>
            <a:r>
              <a:rPr lang="en-US" dirty="0" smtClean="0"/>
              <a:t>You still keep silent</a:t>
            </a:r>
          </a:p>
          <a:p>
            <a:r>
              <a:rPr lang="en-US" dirty="0" smtClean="0"/>
              <a:t>He drags you away and you are too late to make it to Arbys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C00000"/>
                </a:solidFill>
              </a:rPr>
              <a:t>LOST!!!!!!!!!!!!!!!!!!!!!!!!!!!!!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7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tell him your going to an interview at Arby’s</a:t>
            </a:r>
          </a:p>
          <a:p>
            <a:r>
              <a:rPr lang="en-US" dirty="0" smtClean="0"/>
              <a:t>The walk sign turns on</a:t>
            </a:r>
          </a:p>
          <a:p>
            <a:r>
              <a:rPr lang="en-US" dirty="0" smtClean="0"/>
              <a:t>You walk across walk into Arby’s</a:t>
            </a:r>
          </a:p>
          <a:p>
            <a:r>
              <a:rPr lang="en-US" dirty="0" smtClean="0"/>
              <a:t>You are the first one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6"/>
                </a:solidFill>
              </a:rPr>
              <a:t>YOU WIN!!!!!!!!!!!!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9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338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An ARBY’S Adventure</vt:lpstr>
      <vt:lpstr>Once upon a time… </vt:lpstr>
      <vt:lpstr>Path 1</vt:lpstr>
      <vt:lpstr>Path 2</vt:lpstr>
      <vt:lpstr>Path 3</vt:lpstr>
      <vt:lpstr>Path 6</vt:lpstr>
      <vt:lpstr>Path 7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ARBY’S Adventure</dc:title>
  <dc:creator>Markham Classroom 114</dc:creator>
  <cp:lastModifiedBy>Markham Classroom 114</cp:lastModifiedBy>
  <cp:revision>9</cp:revision>
  <dcterms:created xsi:type="dcterms:W3CDTF">2017-11-17T19:07:20Z</dcterms:created>
  <dcterms:modified xsi:type="dcterms:W3CDTF">2017-12-08T19:13:51Z</dcterms:modified>
</cp:coreProperties>
</file>