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6C26-43AF-44FA-93D8-D148AA722E12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652C-922C-494B-AC88-02218E65C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9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6C26-43AF-44FA-93D8-D148AA722E12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652C-922C-494B-AC88-02218E65C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05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6C26-43AF-44FA-93D8-D148AA722E12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652C-922C-494B-AC88-02218E65C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5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6C26-43AF-44FA-93D8-D148AA722E12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652C-922C-494B-AC88-02218E65C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9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6C26-43AF-44FA-93D8-D148AA722E12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652C-922C-494B-AC88-02218E65C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9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6C26-43AF-44FA-93D8-D148AA722E12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652C-922C-494B-AC88-02218E65C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6C26-43AF-44FA-93D8-D148AA722E12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652C-922C-494B-AC88-02218E65C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6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6C26-43AF-44FA-93D8-D148AA722E12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652C-922C-494B-AC88-02218E65C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3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6C26-43AF-44FA-93D8-D148AA722E12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652C-922C-494B-AC88-02218E65C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0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6C26-43AF-44FA-93D8-D148AA722E12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652C-922C-494B-AC88-02218E65C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6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6C26-43AF-44FA-93D8-D148AA722E12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3652C-922C-494B-AC88-02218E65C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9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6C26-43AF-44FA-93D8-D148AA722E12}" type="datetimeFigureOut">
              <a:rPr lang="en-US" smtClean="0"/>
              <a:t>12/14/2017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3652C-922C-494B-AC88-02218E65CB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1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698500"/>
            <a:ext cx="8293100" cy="5524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89137"/>
          </a:xfrm>
        </p:spPr>
        <p:txBody>
          <a:bodyPr/>
          <a:lstStyle/>
          <a:p>
            <a:r>
              <a:rPr lang="en-US" dirty="0" smtClean="0"/>
              <a:t>Weird Unicorn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Malia Fernandez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23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0" y="541339"/>
            <a:ext cx="10515600" cy="1236662"/>
          </a:xfrm>
        </p:spPr>
        <p:txBody>
          <a:bodyPr>
            <a:normAutofit/>
          </a:bodyPr>
          <a:lstStyle/>
          <a:p>
            <a:r>
              <a:rPr lang="en-US" dirty="0" smtClean="0"/>
              <a:t>The beginning…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1650" y="3580033"/>
            <a:ext cx="10515600" cy="27368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Casually walking down the valley you see a unicorn eating pizza you decide that you need the pizza more than him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                                            YOU:</a:t>
            </a:r>
          </a:p>
          <a:p>
            <a:r>
              <a:rPr lang="en-US" dirty="0"/>
              <a:t> </a:t>
            </a:r>
            <a:r>
              <a:rPr lang="en-US" dirty="0" smtClean="0"/>
              <a:t>      . </a:t>
            </a:r>
            <a:r>
              <a:rPr lang="en-US" dirty="0" smtClean="0">
                <a:hlinkClick r:id="rId2" action="ppaction://hlinksldjump"/>
              </a:rPr>
              <a:t>Take the pizza and run</a:t>
            </a:r>
            <a:endParaRPr lang="en-US" dirty="0" smtClean="0">
              <a:hlinkClick r:id="rId3" action="ppaction://hlinksldjump"/>
            </a:endParaRPr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smtClean="0">
                <a:hlinkClick r:id="rId3" action="ppaction://hlinksldjump"/>
              </a:rPr>
              <a:t>. Talk to the unicorn</a:t>
            </a:r>
            <a:endParaRPr lang="en-US" dirty="0" smtClean="0"/>
          </a:p>
          <a:p>
            <a:r>
              <a:rPr lang="en-US" dirty="0" smtClean="0">
                <a:hlinkClick r:id="rId4" action="ppaction://hlinksldjump"/>
              </a:rPr>
              <a:t>You go home and buy your own pizza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099" y="4034102"/>
            <a:ext cx="2565401" cy="2711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800" y="552451"/>
            <a:ext cx="3268133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35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62075"/>
          </a:xfrm>
        </p:spPr>
        <p:txBody>
          <a:bodyPr/>
          <a:lstStyle/>
          <a:p>
            <a:r>
              <a:rPr lang="en-US" dirty="0" smtClean="0"/>
              <a:t>PATH 1 talk to the unicorn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You sit down, the unicorn gives you a slice of pizza and tells you her magical powers  ta da your a unicorn!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YOU WIN!!!!!!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2679699"/>
            <a:ext cx="4457700" cy="4178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00" y="3717924"/>
            <a:ext cx="20828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29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PATH2 take the pizza and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grab the pizza and run away the angry unicorn charges, you open the box only 1 slice left, it wasn't worth it dude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you died!!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755900"/>
            <a:ext cx="350195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0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3 get your own pizza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0"/>
            <a:ext cx="125349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head back home </a:t>
            </a:r>
          </a:p>
          <a:p>
            <a:r>
              <a:rPr lang="en-US" dirty="0" smtClean="0"/>
              <a:t>You go to your local supermarket</a:t>
            </a:r>
          </a:p>
          <a:p>
            <a:r>
              <a:rPr lang="en-US" dirty="0" smtClean="0"/>
              <a:t>You see a </a:t>
            </a:r>
            <a:r>
              <a:rPr lang="en-US" dirty="0" err="1" smtClean="0"/>
              <a:t>derpy</a:t>
            </a:r>
            <a:r>
              <a:rPr lang="en-US" dirty="0" smtClean="0"/>
              <a:t> purple octopus behind the counter</a:t>
            </a:r>
          </a:p>
          <a:p>
            <a:endParaRPr lang="en-US" dirty="0"/>
          </a:p>
          <a:p>
            <a:r>
              <a:rPr lang="en-US" dirty="0" smtClean="0"/>
              <a:t>YOU</a:t>
            </a:r>
          </a:p>
          <a:p>
            <a:r>
              <a:rPr lang="en-US" dirty="0">
                <a:solidFill>
                  <a:schemeClr val="accent4"/>
                </a:solidFill>
                <a:hlinkClick r:id="rId3" action="ppaction://hlinksldjump"/>
              </a:rPr>
              <a:t> </a:t>
            </a:r>
            <a:r>
              <a:rPr lang="en-US" dirty="0" smtClean="0">
                <a:solidFill>
                  <a:schemeClr val="accent4"/>
                </a:solidFill>
                <a:hlinkClick r:id="rId3" action="ppaction://hlinksldjump"/>
              </a:rPr>
              <a:t>trust him and order your pizza</a:t>
            </a:r>
            <a:endParaRPr lang="en-US" dirty="0" smtClean="0">
              <a:solidFill>
                <a:schemeClr val="accent4"/>
              </a:solidFill>
            </a:endParaRPr>
          </a:p>
          <a:p>
            <a:r>
              <a:rPr lang="en-US" dirty="0" smtClean="0">
                <a:solidFill>
                  <a:schemeClr val="accent4"/>
                </a:solidFill>
                <a:hlinkClick r:id="rId4" action="ppaction://hlinksldjump"/>
              </a:rPr>
              <a:t>You call 911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41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Trust and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trust him and order your pizza</a:t>
            </a:r>
          </a:p>
          <a:p>
            <a:r>
              <a:rPr lang="en-US" dirty="0" smtClean="0"/>
              <a:t>You went home and ate the pizza he poisoned you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YOU DIED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309" y="2745862"/>
            <a:ext cx="2675181" cy="356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58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911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794"/>
            <a:ext cx="8547100" cy="5715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call 911 </a:t>
            </a:r>
          </a:p>
          <a:p>
            <a:r>
              <a:rPr lang="en-US" dirty="0" smtClean="0"/>
              <a:t>Turns out Eli the evil octopus is a </a:t>
            </a:r>
            <a:r>
              <a:rPr lang="en-US" dirty="0" err="1" smtClean="0"/>
              <a:t>muder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YOU WIN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031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199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Weird Unicorn</vt:lpstr>
      <vt:lpstr>The beginning…</vt:lpstr>
      <vt:lpstr>PATH 1 talk to the unicorn</vt:lpstr>
      <vt:lpstr>PATH2 take the pizza and run</vt:lpstr>
      <vt:lpstr>Path 3 get your own pizza</vt:lpstr>
      <vt:lpstr>Trust and order</vt:lpstr>
      <vt:lpstr>Call 911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Weird Unicorn</dc:title>
  <dc:creator>Markham Classroom 114</dc:creator>
  <cp:lastModifiedBy>Markham Classroom 114</cp:lastModifiedBy>
  <cp:revision>10</cp:revision>
  <dcterms:created xsi:type="dcterms:W3CDTF">2017-11-02T18:35:12Z</dcterms:created>
  <dcterms:modified xsi:type="dcterms:W3CDTF">2017-12-14T19:33:15Z</dcterms:modified>
</cp:coreProperties>
</file>