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8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6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8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1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0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7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7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8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4F6C8-9245-4773-A89E-6B77633A82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D9022-59DC-414A-BA7D-5DA72CEE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4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good luck charm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malia</a:t>
            </a:r>
            <a:r>
              <a:rPr lang="en-US" dirty="0" smtClean="0"/>
              <a:t> </a:t>
            </a:r>
            <a:r>
              <a:rPr lang="en-US" dirty="0" err="1" smtClean="0"/>
              <a:t>naima</a:t>
            </a:r>
            <a:r>
              <a:rPr lang="en-US" dirty="0" smtClean="0"/>
              <a:t> </a:t>
            </a:r>
            <a:r>
              <a:rPr lang="en-US" dirty="0" err="1" smtClean="0"/>
              <a:t>jackson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3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day the brave night was poison by this witch he had four days to live and you have four minutes to save him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903" y="2926169"/>
            <a:ext cx="3250794" cy="32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1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A. do you go to the witch and ask her for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1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2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45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good luck charm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Enchanted hall</dc:title>
  <dc:creator>Markham Classroom 114</dc:creator>
  <cp:lastModifiedBy>Markham Classroom 114</cp:lastModifiedBy>
  <cp:revision>8</cp:revision>
  <dcterms:created xsi:type="dcterms:W3CDTF">2017-11-17T17:23:22Z</dcterms:created>
  <dcterms:modified xsi:type="dcterms:W3CDTF">2017-12-15T17:31:24Z</dcterms:modified>
</cp:coreProperties>
</file>