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4"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54"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3D235-32F9-492C-9F58-F4E6950453FB}"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102487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3D235-32F9-492C-9F58-F4E6950453FB}"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274297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3D235-32F9-492C-9F58-F4E6950453FB}"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251550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3D235-32F9-492C-9F58-F4E6950453FB}"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331616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3D235-32F9-492C-9F58-F4E6950453FB}"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175623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3D235-32F9-492C-9F58-F4E6950453FB}"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214973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3D235-32F9-492C-9F58-F4E6950453FB}" type="datetimeFigureOut">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171995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3D235-32F9-492C-9F58-F4E6950453FB}"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50997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3D235-32F9-492C-9F58-F4E6950453FB}" type="datetimeFigureOut">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330500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3D235-32F9-492C-9F58-F4E6950453FB}"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175886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3D235-32F9-492C-9F58-F4E6950453FB}"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0337A-24BE-40A8-AC6A-B2416F0F27FD}" type="slidenum">
              <a:rPr lang="en-US" smtClean="0"/>
              <a:t>‹#›</a:t>
            </a:fld>
            <a:endParaRPr lang="en-US"/>
          </a:p>
        </p:txBody>
      </p:sp>
    </p:spTree>
    <p:extLst>
      <p:ext uri="{BB962C8B-B14F-4D97-AF65-F5344CB8AC3E}">
        <p14:creationId xmlns:p14="http://schemas.microsoft.com/office/powerpoint/2010/main" val="387396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3D235-32F9-492C-9F58-F4E6950453FB}" type="datetimeFigureOut">
              <a:rPr lang="en-US" smtClean="0"/>
              <a:t>12/14/2017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0337A-24BE-40A8-AC6A-B2416F0F27FD}" type="slidenum">
              <a:rPr lang="en-US" smtClean="0"/>
              <a:t>‹#›</a:t>
            </a:fld>
            <a:endParaRPr lang="en-US"/>
          </a:p>
        </p:txBody>
      </p:sp>
    </p:spTree>
    <p:extLst>
      <p:ext uri="{BB962C8B-B14F-4D97-AF65-F5344CB8AC3E}">
        <p14:creationId xmlns:p14="http://schemas.microsoft.com/office/powerpoint/2010/main" val="3150883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Attack!</a:t>
            </a:r>
            <a:endParaRPr lang="en-US" dirty="0"/>
          </a:p>
        </p:txBody>
      </p:sp>
      <p:sp>
        <p:nvSpPr>
          <p:cNvPr id="3" name="Subtitle 2"/>
          <p:cNvSpPr>
            <a:spLocks noGrp="1"/>
          </p:cNvSpPr>
          <p:nvPr>
            <p:ph type="subTitle" idx="1"/>
          </p:nvPr>
        </p:nvSpPr>
        <p:spPr/>
        <p:txBody>
          <a:bodyPr/>
          <a:lstStyle/>
          <a:p>
            <a:r>
              <a:rPr lang="en-US" dirty="0" smtClean="0"/>
              <a:t>By Mariam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1030288"/>
            <a:ext cx="3733799" cy="3935412"/>
          </a:xfrm>
          <a:prstGeom prst="rect">
            <a:avLst/>
          </a:prstGeom>
        </p:spPr>
      </p:pic>
    </p:spTree>
    <p:extLst>
      <p:ext uri="{BB962C8B-B14F-4D97-AF65-F5344CB8AC3E}">
        <p14:creationId xmlns:p14="http://schemas.microsoft.com/office/powerpoint/2010/main" val="508303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Normal Day Becomes Weird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r>
              <a:rPr lang="en-US" dirty="0" smtClean="0"/>
              <a:t>It was a nice day at Green Lake High and you were walking to the library to do your home work. When you were walking, you saw your best friends. “hey guys” you say. “hey want to come with us to the palace </a:t>
            </a:r>
            <a:r>
              <a:rPr lang="en-US" dirty="0" smtClean="0"/>
              <a:t>restaurant </a:t>
            </a:r>
            <a:r>
              <a:rPr lang="en-US" dirty="0" smtClean="0"/>
              <a:t>instead of your study session?”</a:t>
            </a:r>
          </a:p>
          <a:p>
            <a:pPr marL="0" indent="0">
              <a:buNone/>
            </a:pPr>
            <a:r>
              <a:rPr lang="en-US" dirty="0" smtClean="0">
                <a:hlinkClick r:id="rId3" action="ppaction://hlinksldjump"/>
              </a:rPr>
              <a:t>Go with your friends</a:t>
            </a:r>
            <a:endParaRPr lang="en-US" dirty="0" smtClean="0"/>
          </a:p>
          <a:p>
            <a:pPr marL="0" indent="0">
              <a:buNone/>
            </a:pPr>
            <a:r>
              <a:rPr lang="en-US" dirty="0" smtClean="0">
                <a:hlinkClick r:id="rId4" action="ppaction://hlinksldjump"/>
              </a:rPr>
              <a:t>Go to study</a:t>
            </a: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77925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To Study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r>
              <a:rPr lang="en-US" dirty="0" smtClean="0">
                <a:solidFill>
                  <a:schemeClr val="bg1"/>
                </a:solidFill>
              </a:rPr>
              <a:t>I feel bad that I didn’t go with them. Oh well. You finish studying and look at your texts and the news. On the news it shows your best friends attacking your family.</a:t>
            </a:r>
          </a:p>
          <a:p>
            <a:endParaRPr lang="en-US" dirty="0" smtClean="0">
              <a:solidFill>
                <a:schemeClr val="bg1"/>
              </a:solidFill>
            </a:endParaRPr>
          </a:p>
          <a:p>
            <a:r>
              <a:rPr lang="en-US" dirty="0">
                <a:solidFill>
                  <a:schemeClr val="bg1"/>
                </a:solidFill>
                <a:hlinkClick r:id="rId3" action="ppaction://hlinksldjump"/>
              </a:rPr>
              <a:t>S</a:t>
            </a:r>
            <a:r>
              <a:rPr lang="en-US" dirty="0" smtClean="0">
                <a:solidFill>
                  <a:schemeClr val="bg1"/>
                </a:solidFill>
                <a:hlinkClick r:id="rId3" action="ppaction://hlinksldjump"/>
              </a:rPr>
              <a:t>ave your family</a:t>
            </a:r>
            <a:endParaRPr lang="en-US" dirty="0" smtClean="0">
              <a:solidFill>
                <a:schemeClr val="bg1"/>
              </a:solidFill>
            </a:endParaRPr>
          </a:p>
          <a:p>
            <a:r>
              <a:rPr lang="en-US" dirty="0" smtClean="0">
                <a:solidFill>
                  <a:schemeClr val="bg1"/>
                </a:solidFill>
                <a:hlinkClick r:id="rId4" action="ppaction://hlinksldjump"/>
              </a:rPr>
              <a:t>Go home </a:t>
            </a:r>
            <a:endParaRPr lang="en-US" dirty="0" smtClean="0">
              <a:solidFill>
                <a:schemeClr val="bg1"/>
              </a:solidFill>
            </a:endParaRPr>
          </a:p>
          <a:p>
            <a:pPr marL="0" indent="0">
              <a:buNone/>
            </a:pPr>
            <a:endParaRPr lang="en-US" dirty="0"/>
          </a:p>
        </p:txBody>
      </p:sp>
    </p:spTree>
    <p:extLst>
      <p:ext uri="{BB962C8B-B14F-4D97-AF65-F5344CB8AC3E}">
        <p14:creationId xmlns:p14="http://schemas.microsoft.com/office/powerpoint/2010/main" val="2081305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Home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10" y="0"/>
            <a:ext cx="10058400" cy="6708873"/>
          </a:xfrm>
          <a:prstGeom prst="rect">
            <a:avLst/>
          </a:prstGeom>
        </p:spPr>
      </p:pic>
      <p:sp>
        <p:nvSpPr>
          <p:cNvPr id="3" name="Content Placeholder 2"/>
          <p:cNvSpPr>
            <a:spLocks noGrp="1"/>
          </p:cNvSpPr>
          <p:nvPr>
            <p:ph idx="1"/>
          </p:nvPr>
        </p:nvSpPr>
        <p:spPr/>
        <p:txBody>
          <a:bodyPr/>
          <a:lstStyle/>
          <a:p>
            <a:r>
              <a:rPr lang="en-US" dirty="0" smtClean="0">
                <a:solidFill>
                  <a:schemeClr val="tx2">
                    <a:lumMod val="75000"/>
                  </a:schemeClr>
                </a:solidFill>
              </a:rPr>
              <a:t>You go home and your mind drifts from the situation</a:t>
            </a:r>
            <a:r>
              <a:rPr lang="en-US" dirty="0" smtClean="0"/>
              <a:t>. You hear a knock and when you open you get </a:t>
            </a:r>
            <a:r>
              <a:rPr lang="en-US" dirty="0" err="1" smtClean="0"/>
              <a:t>grabed</a:t>
            </a:r>
            <a:r>
              <a:rPr lang="en-US" dirty="0" smtClean="0"/>
              <a:t> </a:t>
            </a:r>
          </a:p>
          <a:p>
            <a:endParaRPr lang="en-US" dirty="0"/>
          </a:p>
          <a:p>
            <a:r>
              <a:rPr lang="en-US" dirty="0" smtClean="0">
                <a:solidFill>
                  <a:srgbClr val="C00000"/>
                </a:solidFill>
              </a:rPr>
              <a:t>You died!</a:t>
            </a:r>
            <a:endParaRPr lang="en-US" dirty="0">
              <a:solidFill>
                <a:srgbClr val="C00000"/>
              </a:solidFill>
            </a:endParaRPr>
          </a:p>
        </p:txBody>
      </p:sp>
    </p:spTree>
    <p:extLst>
      <p:ext uri="{BB962C8B-B14F-4D97-AF65-F5344CB8AC3E}">
        <p14:creationId xmlns:p14="http://schemas.microsoft.com/office/powerpoint/2010/main" val="1829031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To The Palace</a:t>
            </a:r>
            <a:endParaRPr lang="en-US" dirty="0"/>
          </a:p>
        </p:txBody>
      </p:sp>
      <p:sp>
        <p:nvSpPr>
          <p:cNvPr id="3" name="Content Placeholder 2"/>
          <p:cNvSpPr>
            <a:spLocks noGrp="1"/>
          </p:cNvSpPr>
          <p:nvPr>
            <p:ph idx="1"/>
          </p:nvPr>
        </p:nvSpPr>
        <p:spPr/>
        <p:txBody>
          <a:bodyPr/>
          <a:lstStyle/>
          <a:p>
            <a:r>
              <a:rPr lang="en-US" dirty="0" smtClean="0"/>
              <a:t>“Thanks for coming.” no problem you say. Your friends go into a dark ally that you don’t want to go into. You stay outside and eventually they come back. Your about to come home when your friends say “want to go to… anything really?”</a:t>
            </a:r>
            <a:r>
              <a:rPr lang="en-US" dirty="0"/>
              <a:t> </a:t>
            </a:r>
            <a:r>
              <a:rPr lang="en-US" dirty="0" smtClean="0"/>
              <a:t>You and your friends don’t like the same things so pretty much the only reason you hang out with them is that they make you seem like the nice ,cool friendly person even though you know you're just a bookworm. Your about to say yes but before the words are out of you they say “never mind” and they leave.</a:t>
            </a:r>
          </a:p>
          <a:p>
            <a:r>
              <a:rPr lang="en-US" dirty="0" smtClean="0">
                <a:hlinkClick r:id="rId2" action="ppaction://hlinksldjump"/>
              </a:rPr>
              <a:t>Go home</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5016500"/>
            <a:ext cx="4330700" cy="1841500"/>
          </a:xfrm>
          <a:prstGeom prst="rect">
            <a:avLst/>
          </a:prstGeom>
        </p:spPr>
      </p:pic>
    </p:spTree>
    <p:extLst>
      <p:ext uri="{BB962C8B-B14F-4D97-AF65-F5344CB8AC3E}">
        <p14:creationId xmlns:p14="http://schemas.microsoft.com/office/powerpoint/2010/main" val="2414666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Home From The Place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58" y="0"/>
            <a:ext cx="11257242" cy="6682549"/>
          </a:xfrm>
          <a:prstGeom prst="rect">
            <a:avLst/>
          </a:prstGeom>
        </p:spPr>
      </p:pic>
      <p:sp>
        <p:nvSpPr>
          <p:cNvPr id="3" name="Content Placeholder 2"/>
          <p:cNvSpPr>
            <a:spLocks noGrp="1"/>
          </p:cNvSpPr>
          <p:nvPr>
            <p:ph idx="1"/>
          </p:nvPr>
        </p:nvSpPr>
        <p:spPr/>
        <p:txBody>
          <a:bodyPr/>
          <a:lstStyle/>
          <a:p>
            <a:r>
              <a:rPr lang="en-US" dirty="0" smtClean="0"/>
              <a:t>You go home and just sleep till the next day. When you wake up you realize your family is gone. But your “friends” are gone too.</a:t>
            </a:r>
          </a:p>
          <a:p>
            <a:endParaRPr lang="en-US" dirty="0"/>
          </a:p>
          <a:p>
            <a:endParaRPr lang="en-US" dirty="0" smtClean="0"/>
          </a:p>
          <a:p>
            <a:endParaRPr lang="en-US" dirty="0"/>
          </a:p>
          <a:p>
            <a:r>
              <a:rPr lang="en-US" dirty="0" smtClean="0">
                <a:solidFill>
                  <a:schemeClr val="accent6">
                    <a:lumMod val="50000"/>
                  </a:schemeClr>
                </a:solidFill>
              </a:rPr>
              <a:t>You win </a:t>
            </a:r>
            <a:r>
              <a:rPr lang="en-US" dirty="0" smtClean="0"/>
              <a:t>and </a:t>
            </a:r>
            <a:r>
              <a:rPr lang="en-US" dirty="0" smtClean="0">
                <a:solidFill>
                  <a:srgbClr val="C00000"/>
                </a:solidFill>
              </a:rPr>
              <a:t>lost.</a:t>
            </a:r>
            <a:endParaRPr lang="en-US" dirty="0">
              <a:solidFill>
                <a:srgbClr val="C00000"/>
              </a:solidFill>
            </a:endParaRPr>
          </a:p>
        </p:txBody>
      </p:sp>
    </p:spTree>
    <p:extLst>
      <p:ext uri="{BB962C8B-B14F-4D97-AF65-F5344CB8AC3E}">
        <p14:creationId xmlns:p14="http://schemas.microsoft.com/office/powerpoint/2010/main" val="308101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Your Family</a:t>
            </a:r>
            <a:endParaRPr lang="en-US" dirty="0"/>
          </a:p>
        </p:txBody>
      </p:sp>
      <p:sp>
        <p:nvSpPr>
          <p:cNvPr id="3" name="Content Placeholder 2"/>
          <p:cNvSpPr>
            <a:spLocks noGrp="1"/>
          </p:cNvSpPr>
          <p:nvPr>
            <p:ph idx="1"/>
          </p:nvPr>
        </p:nvSpPr>
        <p:spPr/>
        <p:txBody>
          <a:bodyPr/>
          <a:lstStyle/>
          <a:p>
            <a:r>
              <a:rPr lang="en-US" dirty="0" smtClean="0"/>
              <a:t>You run to the place and see your family getting tortured but they are 100% fine. You are mad at your friends but soon calm down. Oddly enough, your friends just walk away</a:t>
            </a:r>
          </a:p>
          <a:p>
            <a:r>
              <a:rPr lang="en-US" dirty="0" smtClean="0">
                <a:hlinkClick r:id="rId2" action="ppaction://hlinksldjump"/>
              </a:rPr>
              <a:t>Go follow them</a:t>
            </a:r>
            <a:endParaRPr lang="en-US" dirty="0" smtClean="0"/>
          </a:p>
          <a:p>
            <a:r>
              <a:rPr lang="en-US" dirty="0" smtClean="0">
                <a:hlinkClick r:id="rId3" action="ppaction://hlinksldjump"/>
              </a:rPr>
              <a:t>No way I’ve had enough excitement today</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1917" y="4424761"/>
            <a:ext cx="2169945" cy="223003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0701" y="3835400"/>
            <a:ext cx="1016000" cy="854849"/>
          </a:xfrm>
          <a:prstGeom prst="rect">
            <a:avLst/>
          </a:prstGeom>
        </p:spPr>
      </p:pic>
    </p:spTree>
    <p:extLst>
      <p:ext uri="{BB962C8B-B14F-4D97-AF65-F5344CB8AC3E}">
        <p14:creationId xmlns:p14="http://schemas.microsoft.com/office/powerpoint/2010/main" val="4292604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Them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736600" y="1838325"/>
            <a:ext cx="10515600" cy="4351338"/>
          </a:xfrm>
        </p:spPr>
        <p:txBody>
          <a:bodyPr/>
          <a:lstStyle/>
          <a:p>
            <a:r>
              <a:rPr lang="en-US" dirty="0" smtClean="0">
                <a:solidFill>
                  <a:schemeClr val="accent6">
                    <a:lumMod val="40000"/>
                    <a:lumOff val="60000"/>
                  </a:schemeClr>
                </a:solidFill>
              </a:rPr>
              <a:t>You start to follow them but you get the feeling you’re being followed. You ignore it and keep walking. You hear something in the bushes but still ignore it. The noise is now louder than ever and your head is full of fear. Soon your about to </a:t>
            </a:r>
            <a:r>
              <a:rPr lang="en-US" dirty="0" err="1" smtClean="0">
                <a:solidFill>
                  <a:schemeClr val="accent6">
                    <a:lumMod val="40000"/>
                    <a:lumOff val="60000"/>
                  </a:schemeClr>
                </a:solidFill>
              </a:rPr>
              <a:t>ru</a:t>
            </a:r>
            <a:r>
              <a:rPr lang="en-US" dirty="0" smtClean="0">
                <a:solidFill>
                  <a:schemeClr val="accent6">
                    <a:lumMod val="40000"/>
                    <a:lumOff val="60000"/>
                  </a:schemeClr>
                </a:solidFill>
              </a:rPr>
              <a:t>-oh sorry your in a better place now</a:t>
            </a:r>
            <a:r>
              <a:rPr lang="en-US" dirty="0" smtClean="0"/>
              <a:t>.</a:t>
            </a:r>
          </a:p>
          <a:p>
            <a:endParaRPr lang="en-US" dirty="0"/>
          </a:p>
          <a:p>
            <a:r>
              <a:rPr lang="en-US" dirty="0" smtClean="0">
                <a:solidFill>
                  <a:srgbClr val="C00000"/>
                </a:solidFill>
              </a:rPr>
              <a:t>You died!</a:t>
            </a:r>
            <a:endParaRPr lang="en-US" dirty="0">
              <a:solidFill>
                <a:srgbClr val="C00000"/>
              </a:solidFill>
            </a:endParaRPr>
          </a:p>
        </p:txBody>
      </p:sp>
    </p:spTree>
    <p:extLst>
      <p:ext uri="{BB962C8B-B14F-4D97-AF65-F5344CB8AC3E}">
        <p14:creationId xmlns:p14="http://schemas.microsoft.com/office/powerpoint/2010/main" val="807589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Done With </a:t>
            </a:r>
            <a:r>
              <a:rPr lang="en-US" dirty="0"/>
              <a:t>E</a:t>
            </a:r>
            <a:r>
              <a:rPr lang="en-US" dirty="0" smtClean="0"/>
              <a:t>xcitement </a:t>
            </a:r>
            <a:r>
              <a:rPr lang="en-US" dirty="0"/>
              <a:t>T</a:t>
            </a:r>
            <a:r>
              <a:rPr lang="en-US" dirty="0" smtClean="0"/>
              <a:t>oday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12306300" cy="6858000"/>
          </a:xfrm>
          <a:prstGeom prst="rect">
            <a:avLst/>
          </a:prstGeom>
        </p:spPr>
      </p:pic>
      <p:sp>
        <p:nvSpPr>
          <p:cNvPr id="3" name="Content Placeholder 2"/>
          <p:cNvSpPr>
            <a:spLocks noGrp="1"/>
          </p:cNvSpPr>
          <p:nvPr>
            <p:ph idx="1"/>
          </p:nvPr>
        </p:nvSpPr>
        <p:spPr/>
        <p:txBody>
          <a:bodyPr/>
          <a:lstStyle/>
          <a:p>
            <a:r>
              <a:rPr lang="en-US" dirty="0" smtClean="0">
                <a:solidFill>
                  <a:schemeClr val="accent6">
                    <a:lumMod val="40000"/>
                    <a:lumOff val="60000"/>
                  </a:schemeClr>
                </a:solidFill>
              </a:rPr>
              <a:t>You go home with your family and sit on the couch and watch TV. You soon make new friends that are actually good. You have a good life and enjoyed it.</a:t>
            </a:r>
          </a:p>
          <a:p>
            <a:endParaRPr lang="en-US" dirty="0"/>
          </a:p>
          <a:p>
            <a:endParaRPr lang="en-US" dirty="0" smtClean="0"/>
          </a:p>
          <a:p>
            <a:r>
              <a:rPr lang="en-US" dirty="0" smtClean="0">
                <a:solidFill>
                  <a:schemeClr val="accent6">
                    <a:lumMod val="50000"/>
                  </a:schemeClr>
                </a:solidFill>
              </a:rPr>
              <a:t>You win!</a:t>
            </a:r>
            <a:endParaRPr lang="en-US" dirty="0">
              <a:solidFill>
                <a:schemeClr val="accent6">
                  <a:lumMod val="50000"/>
                </a:schemeClr>
              </a:solidFill>
            </a:endParaRPr>
          </a:p>
        </p:txBody>
      </p:sp>
    </p:spTree>
    <p:extLst>
      <p:ext uri="{BB962C8B-B14F-4D97-AF65-F5344CB8AC3E}">
        <p14:creationId xmlns:p14="http://schemas.microsoft.com/office/powerpoint/2010/main" val="388832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466</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Your Attack!</vt:lpstr>
      <vt:lpstr>A Normal Day Becomes Weird</vt:lpstr>
      <vt:lpstr>Going To Study</vt:lpstr>
      <vt:lpstr>Going Home</vt:lpstr>
      <vt:lpstr>Going To The Palace</vt:lpstr>
      <vt:lpstr>Going Home From The Place</vt:lpstr>
      <vt:lpstr>Saving Your Family</vt:lpstr>
      <vt:lpstr>Following Them</vt:lpstr>
      <vt:lpstr>Done With Excitement Today</vt:lpstr>
    </vt:vector>
  </TitlesOfParts>
  <Company>Portland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Sad Attack</dc:title>
  <dc:creator>Markham Classroom 114</dc:creator>
  <cp:lastModifiedBy>Markham Classroom 114</cp:lastModifiedBy>
  <cp:revision>12</cp:revision>
  <dcterms:created xsi:type="dcterms:W3CDTF">2017-11-02T18:39:43Z</dcterms:created>
  <dcterms:modified xsi:type="dcterms:W3CDTF">2017-12-14T19:28:29Z</dcterms:modified>
</cp:coreProperties>
</file>