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6" r:id="rId9"/>
    <p:sldId id="261" r:id="rId10"/>
    <p:sldId id="265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EDAA-895A-424A-B021-B41E599B54C9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0FC-353B-4BB4-9667-D29666E7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6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EDAA-895A-424A-B021-B41E599B54C9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0FC-353B-4BB4-9667-D29666E7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1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EDAA-895A-424A-B021-B41E599B54C9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0FC-353B-4BB4-9667-D29666E7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9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EDAA-895A-424A-B021-B41E599B54C9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0FC-353B-4BB4-9667-D29666E7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3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EDAA-895A-424A-B021-B41E599B54C9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0FC-353B-4BB4-9667-D29666E7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61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EDAA-895A-424A-B021-B41E599B54C9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0FC-353B-4BB4-9667-D29666E7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56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EDAA-895A-424A-B021-B41E599B54C9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0FC-353B-4BB4-9667-D29666E7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14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EDAA-895A-424A-B021-B41E599B54C9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0FC-353B-4BB4-9667-D29666E7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5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EDAA-895A-424A-B021-B41E599B54C9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0FC-353B-4BB4-9667-D29666E7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79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EDAA-895A-424A-B021-B41E599B54C9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0FC-353B-4BB4-9667-D29666E7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6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7EDAA-895A-424A-B021-B41E599B54C9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50FC-353B-4BB4-9667-D29666E7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63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7EDAA-895A-424A-B021-B41E599B54C9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50FC-353B-4BB4-9667-D29666E7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8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9700" y="1214438"/>
            <a:ext cx="9144000" cy="2387600"/>
          </a:xfrm>
        </p:spPr>
        <p:txBody>
          <a:bodyPr/>
          <a:lstStyle/>
          <a:p>
            <a:r>
              <a:rPr lang="en-US" dirty="0" err="1" smtClean="0"/>
              <a:t>minecraft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39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at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stay at the house and are killed by a creeper.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restart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5007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at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stay .do you</a:t>
            </a:r>
          </a:p>
          <a:p>
            <a:r>
              <a:rPr lang="en-US" dirty="0" smtClean="0">
                <a:hlinkClick r:id="rId2" action="ppaction://hlinksldjump"/>
              </a:rPr>
              <a:t>Go outside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Go through a </a:t>
            </a:r>
            <a:r>
              <a:rPr lang="en-US" dirty="0" err="1" smtClean="0">
                <a:hlinkClick r:id="rId3" action="ppaction://hlinksldjump"/>
              </a:rPr>
              <a:t>tunnle</a:t>
            </a:r>
            <a:r>
              <a:rPr lang="en-US" dirty="0" smtClean="0">
                <a:hlinkClick r:id="rId3" action="ppaction://hlinksldjump"/>
              </a:rPr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215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and you knock into a lava caring blacksmith.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restart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4538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at blacksmith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Do you </a:t>
            </a:r>
          </a:p>
          <a:p>
            <a:r>
              <a:rPr lang="en-US" dirty="0" smtClean="0">
                <a:hlinkClick r:id="rId2" action="ppaction://hlinksldjump"/>
              </a:rPr>
              <a:t>Tear it down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Build a 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394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Tear it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tear it down and a angry villager kills you.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restart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6113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txBody>
          <a:bodyPr/>
          <a:lstStyle/>
          <a:p>
            <a:r>
              <a:rPr lang="en-US" dirty="0" err="1" smtClean="0"/>
              <a:t>tunnle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through  a </a:t>
            </a:r>
            <a:r>
              <a:rPr lang="en-US" dirty="0" err="1" smtClean="0"/>
              <a:t>passage.there</a:t>
            </a:r>
            <a:r>
              <a:rPr lang="en-US" dirty="0" smtClean="0"/>
              <a:t> are 3 other passages.</a:t>
            </a:r>
          </a:p>
          <a:p>
            <a:r>
              <a:rPr lang="en-US" dirty="0" smtClean="0">
                <a:hlinkClick r:id="rId2" action="ppaction://hlinksldjump"/>
              </a:rPr>
              <a:t>Right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Left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4" action="ppaction://hlinksldjump"/>
              </a:rPr>
              <a:t>Forwards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8950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right and see a glowing stone.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Grab it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 action="ppaction://hlinksldjump"/>
              </a:rPr>
              <a:t>Don’t grab 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348" y="2273300"/>
            <a:ext cx="8149819" cy="458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1976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left and 90000 zombies kill you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423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forwards an die by lava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814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Grab 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grab it and teleport to the real world.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win!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286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spawn in a </a:t>
            </a:r>
            <a:r>
              <a:rPr lang="en-US" dirty="0" err="1" smtClean="0"/>
              <a:t>village.then</a:t>
            </a:r>
            <a:r>
              <a:rPr lang="en-US" dirty="0" smtClean="0"/>
              <a:t> you realize your in </a:t>
            </a:r>
            <a:r>
              <a:rPr lang="en-US" dirty="0" err="1" smtClean="0"/>
              <a:t>minecraft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2200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grab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stay and a trapdoor opens beneath you.</a:t>
            </a:r>
          </a:p>
          <a:p>
            <a:r>
              <a:rPr lang="en-US" dirty="0" smtClean="0"/>
              <a:t>You fall into lava and die.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again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272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4 choices.</a:t>
            </a:r>
          </a:p>
          <a:p>
            <a:r>
              <a:rPr lang="en-US" dirty="0" smtClean="0">
                <a:hlinkClick r:id="rId2" action="ppaction://hlinksldjump"/>
              </a:rPr>
              <a:t>To the village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 action="ppaction://hlinksldjump"/>
              </a:rPr>
              <a:t>To the </a:t>
            </a:r>
            <a:r>
              <a:rPr lang="en-US" dirty="0" err="1" smtClean="0">
                <a:hlinkClick r:id="rId3" action="ppaction://hlinksldjump"/>
              </a:rPr>
              <a:t>mountians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 action="ppaction://hlinksldjump"/>
              </a:rPr>
              <a:t>To the forest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5" action="ppaction://hlinksldjump"/>
              </a:rPr>
              <a:t>Build a house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96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village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 the village and take shelter . Do you go to</a:t>
            </a:r>
          </a:p>
          <a:p>
            <a:r>
              <a:rPr lang="en-US" dirty="0" smtClean="0">
                <a:hlinkClick r:id="rId2" action="ppaction://hlinksldjump"/>
              </a:rPr>
              <a:t>Blacksmith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librarian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052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mountians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to the </a:t>
            </a:r>
            <a:r>
              <a:rPr lang="en-US" dirty="0" err="1" smtClean="0"/>
              <a:t>mountians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mob of creepers kills you.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763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to the forest and a zombie kills you.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3586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build a house.</a:t>
            </a:r>
          </a:p>
          <a:p>
            <a:r>
              <a:rPr lang="en-US" dirty="0" smtClean="0"/>
              <a:t>In the morning do you go to </a:t>
            </a:r>
          </a:p>
          <a:p>
            <a:r>
              <a:rPr lang="en-US" dirty="0" smtClean="0">
                <a:hlinkClick r:id="rId2" action="ppaction://hlinksldjump"/>
              </a:rPr>
              <a:t>The village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stay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755901"/>
            <a:ext cx="11264900" cy="41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7581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blacksmith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go to the blacksmith shop.do you</a:t>
            </a:r>
          </a:p>
          <a:p>
            <a:r>
              <a:rPr lang="en-US" dirty="0" smtClean="0">
                <a:hlinkClick r:id="rId2" action="ppaction://hlinksldjump"/>
              </a:rPr>
              <a:t>Take armor and get out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stay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579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wait out the night.do you </a:t>
            </a:r>
          </a:p>
          <a:p>
            <a:r>
              <a:rPr lang="en-US" dirty="0" smtClean="0">
                <a:hlinkClick r:id="rId2" action="ppaction://hlinksldjump"/>
              </a:rPr>
              <a:t>Stay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3046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268</Words>
  <Application>Microsoft Office PowerPoint</Application>
  <PresentationFormat>Widescreen</PresentationFormat>
  <Paragraphs>103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minecraft</vt:lpstr>
      <vt:lpstr>interduction</vt:lpstr>
      <vt:lpstr>First choices</vt:lpstr>
      <vt:lpstr>village</vt:lpstr>
      <vt:lpstr>mountians</vt:lpstr>
      <vt:lpstr>forest</vt:lpstr>
      <vt:lpstr>house</vt:lpstr>
      <vt:lpstr>blacksmith</vt:lpstr>
      <vt:lpstr>library</vt:lpstr>
      <vt:lpstr>Stay at house</vt:lpstr>
      <vt:lpstr>Stay at library</vt:lpstr>
      <vt:lpstr>go</vt:lpstr>
      <vt:lpstr>Stay at blacksmith</vt:lpstr>
      <vt:lpstr>Tear it down</vt:lpstr>
      <vt:lpstr>tunnle</vt:lpstr>
      <vt:lpstr>right</vt:lpstr>
      <vt:lpstr>left</vt:lpstr>
      <vt:lpstr>forwards</vt:lpstr>
      <vt:lpstr>Grab it</vt:lpstr>
      <vt:lpstr>Don’t grab it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minecraft</dc:title>
  <dc:creator>Markham Classroom 114</dc:creator>
  <cp:lastModifiedBy>Markham Classroom 114</cp:lastModifiedBy>
  <cp:revision>14</cp:revision>
  <dcterms:created xsi:type="dcterms:W3CDTF">2019-02-28T22:37:04Z</dcterms:created>
  <dcterms:modified xsi:type="dcterms:W3CDTF">2019-03-21T21:31:29Z</dcterms:modified>
</cp:coreProperties>
</file>