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1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073D-5710-4EFE-A768-D34FED3AFB2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2E20-D40F-4BA1-A001-BF6143071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8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0" y="225425"/>
            <a:ext cx="10515600" cy="1325563"/>
          </a:xfrm>
        </p:spPr>
        <p:txBody>
          <a:bodyPr/>
          <a:lstStyle/>
          <a:p>
            <a:r>
              <a:rPr lang="en-US" dirty="0" err="1" smtClean="0"/>
              <a:t>Mr.Ball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</a:t>
            </a:r>
            <a:r>
              <a:rPr lang="en-US" dirty="0"/>
              <a:t>M</a:t>
            </a:r>
            <a:r>
              <a:rPr lang="en-US" dirty="0" smtClean="0"/>
              <a:t>ax Wheeler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98625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name is Fredrick D. Ball, you are a Collage physics teacher, your body and head are very round like a ball, you are a teacher by day and a super hero by night. You get home after a long day of teaching people how gravity and space works. And then, suddenly you hear a giant BOOM!!!! You have 3 choices.</a:t>
            </a:r>
          </a:p>
          <a:p>
            <a:r>
              <a:rPr lang="en-US" dirty="0" smtClean="0">
                <a:hlinkClick r:id="rId3" action="ppaction://hlinksldjump"/>
              </a:rPr>
              <a:t>Choice 1. </a:t>
            </a:r>
            <a:r>
              <a:rPr lang="en-US" dirty="0">
                <a:hlinkClick r:id="rId3" action="ppaction://hlinksldjump"/>
              </a:rPr>
              <a:t>Y</a:t>
            </a:r>
            <a:r>
              <a:rPr lang="en-US" dirty="0" smtClean="0">
                <a:hlinkClick r:id="rId3" action="ppaction://hlinksldjump"/>
              </a:rPr>
              <a:t>ou don’t care, your tired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2. You quickly get on your costume and travel through space to the location of the sound.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Choice 3. you venture to the mall to get a new pair of sneakers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are tired and go to bed. The next day you wake up and see that a lot of people have died, and more importantly, your favorite burger place gets demolished!!!!!!!!!!!!!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9600" dirty="0" smtClean="0">
                <a:solidFill>
                  <a:srgbClr val="FF0000"/>
                </a:solidFill>
              </a:rPr>
              <a:t>YOU LOSE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83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-1290637"/>
            <a:ext cx="9144000" cy="2387600"/>
          </a:xfrm>
        </p:spPr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92238"/>
            <a:ext cx="9144000" cy="48434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once you got your costume one you got your burgers and left. You found out that the big noise was a GIANT SQUID!!!!! You</a:t>
            </a:r>
          </a:p>
          <a:p>
            <a:r>
              <a:rPr lang="en-US" sz="4000" dirty="0" smtClean="0"/>
              <a:t>can:</a:t>
            </a:r>
            <a:endParaRPr lang="en-US" sz="4000" dirty="0"/>
          </a:p>
          <a:p>
            <a:r>
              <a:rPr lang="en-US" sz="4000" dirty="0" smtClean="0">
                <a:hlinkClick r:id="rId3" action="ppaction://hlinksldjump"/>
              </a:rPr>
              <a:t>1.Run away in horror</a:t>
            </a:r>
            <a:endParaRPr lang="en-US" sz="4000" dirty="0" smtClean="0"/>
          </a:p>
          <a:p>
            <a:r>
              <a:rPr lang="en-US" sz="4000" dirty="0" smtClean="0">
                <a:hlinkClick r:id="rId4" action="ppaction://hlinksldjump"/>
              </a:rPr>
              <a:t>2.Try to fight the giant squid</a:t>
            </a:r>
            <a:endParaRPr lang="en-US" sz="4000" dirty="0" smtClean="0"/>
          </a:p>
          <a:p>
            <a:r>
              <a:rPr lang="en-US" sz="4000" dirty="0" smtClean="0">
                <a:hlinkClick r:id="rId4" action="ppaction://hlinksldjump"/>
              </a:rPr>
              <a:t>3.Eat your burgers than fight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1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0"/>
            <a:ext cx="100584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quickly run away and drop your burgers, so you run back to get them and the squid noticed you, so you only get a couple before the squid eats you!!!!!!!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9600" dirty="0" smtClean="0">
                <a:solidFill>
                  <a:srgbClr val="FF0000"/>
                </a:solidFill>
              </a:rPr>
              <a:t>YOU LOSE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6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279400"/>
            <a:ext cx="10515600" cy="617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go to the mall and get some </a:t>
            </a:r>
            <a:r>
              <a:rPr lang="en-US" dirty="0" err="1" smtClean="0">
                <a:solidFill>
                  <a:srgbClr val="FF0000"/>
                </a:solidFill>
              </a:rPr>
              <a:t>yeezys</a:t>
            </a:r>
            <a:r>
              <a:rPr lang="en-US" dirty="0" smtClean="0">
                <a:solidFill>
                  <a:srgbClr val="FF0000"/>
                </a:solidFill>
              </a:rPr>
              <a:t> and KDs. You go to the play </a:t>
            </a:r>
            <a:r>
              <a:rPr lang="en-US" dirty="0" err="1" smtClean="0">
                <a:solidFill>
                  <a:srgbClr val="FF0000"/>
                </a:solidFill>
              </a:rPr>
              <a:t>groung</a:t>
            </a:r>
            <a:r>
              <a:rPr lang="en-US" dirty="0" smtClean="0">
                <a:solidFill>
                  <a:srgbClr val="FF0000"/>
                </a:solidFill>
              </a:rPr>
              <a:t> and even though your fat you show up some kids talking smack by breaking their ankles. I guess we will never know what that sound was, COOL!!!!!!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sz="9200" dirty="0" smtClean="0">
                <a:solidFill>
                  <a:srgbClr val="FF0000"/>
                </a:solidFill>
              </a:rPr>
              <a:t>YOU WIN!!!!!!!</a:t>
            </a:r>
            <a:endParaRPr lang="en-US" sz="9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6425"/>
            <a:ext cx="10515600" cy="60864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try to eat your burgers but you just make yourself fatter for the squid!!!!!!!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9600" dirty="0" smtClean="0"/>
              <a:t>YOU LOOSE</a:t>
            </a:r>
            <a:endParaRPr lang="en-US" sz="9600" dirty="0"/>
          </a:p>
          <a:p>
            <a:endParaRPr lang="en-US" dirty="0" smtClean="0"/>
          </a:p>
          <a:p>
            <a:pPr marL="0" indent="0">
              <a:buNone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5983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306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Mr.Ball By Max Wheeler</vt:lpstr>
      <vt:lpstr>Path 1</vt:lpstr>
      <vt:lpstr>Path 2</vt:lpstr>
      <vt:lpstr>Path 4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 Classroom 114</dc:creator>
  <cp:lastModifiedBy>Markham Classroom 114</cp:lastModifiedBy>
  <cp:revision>7</cp:revision>
  <dcterms:created xsi:type="dcterms:W3CDTF">2017-11-16T17:21:16Z</dcterms:created>
  <dcterms:modified xsi:type="dcterms:W3CDTF">2017-12-07T17:35:17Z</dcterms:modified>
</cp:coreProperties>
</file>