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3DA-35CF-4F39-9171-3568A42D2BF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7B8-4D04-4965-9237-741D50A7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03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3DA-35CF-4F39-9171-3568A42D2BF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7B8-4D04-4965-9237-741D50A7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3DA-35CF-4F39-9171-3568A42D2BF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7B8-4D04-4965-9237-741D50A7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7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3DA-35CF-4F39-9171-3568A42D2BF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7B8-4D04-4965-9237-741D50A7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8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3DA-35CF-4F39-9171-3568A42D2BF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7B8-4D04-4965-9237-741D50A7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8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3DA-35CF-4F39-9171-3568A42D2BF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7B8-4D04-4965-9237-741D50A7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2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3DA-35CF-4F39-9171-3568A42D2BF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7B8-4D04-4965-9237-741D50A7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20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3DA-35CF-4F39-9171-3568A42D2BF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7B8-4D04-4965-9237-741D50A7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3DA-35CF-4F39-9171-3568A42D2BF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7B8-4D04-4965-9237-741D50A7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43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3DA-35CF-4F39-9171-3568A42D2BF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7B8-4D04-4965-9237-741D50A7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84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F3DA-35CF-4F39-9171-3568A42D2BF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27B8-4D04-4965-9237-741D50A7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F3DA-35CF-4F39-9171-3568A42D2BFA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27B8-4D04-4965-9237-741D50A7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3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3440" cy="731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720" y="613955"/>
            <a:ext cx="9144000" cy="930684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Animal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picshrs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192000" cy="69494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766" y="234496"/>
            <a:ext cx="10515600" cy="1325563"/>
          </a:xfrm>
        </p:spPr>
        <p:txBody>
          <a:bodyPr/>
          <a:lstStyle/>
          <a:p>
            <a:r>
              <a:rPr lang="en-US" dirty="0" smtClean="0"/>
              <a:t>penguin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moose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6" y="0"/>
            <a:ext cx="12309565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Wolf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218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 rex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5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28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8" y="0"/>
            <a:ext cx="12322628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porcupine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113" y="1006569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kiten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1176" cy="6858000"/>
          </a:xfrm>
        </p:spPr>
      </p:pic>
      <p:sp>
        <p:nvSpPr>
          <p:cNvPr id="8" name="TextBox 7"/>
          <p:cNvSpPr txBox="1"/>
          <p:nvPr/>
        </p:nvSpPr>
        <p:spPr>
          <a:xfrm>
            <a:off x="1173707" y="1006569"/>
            <a:ext cx="30794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kitten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00876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3143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0"/>
            <a:ext cx="12074434" cy="6858000"/>
          </a:xfrm>
        </p:spPr>
      </p:pic>
    </p:spTree>
    <p:extLst>
      <p:ext uri="{BB962C8B-B14F-4D97-AF65-F5344CB8AC3E}">
        <p14:creationId xmlns:p14="http://schemas.microsoft.com/office/powerpoint/2010/main" val="36166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Animal picshrs</vt:lpstr>
      <vt:lpstr>moose</vt:lpstr>
      <vt:lpstr>Wolf </vt:lpstr>
      <vt:lpstr>T rex</vt:lpstr>
      <vt:lpstr>mouse</vt:lpstr>
      <vt:lpstr>porcupine</vt:lpstr>
      <vt:lpstr>kiten</vt:lpstr>
      <vt:lpstr>pig</vt:lpstr>
      <vt:lpstr>owl</vt:lpstr>
      <vt:lpstr>penguin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picshrs</dc:title>
  <dc:creator>Markham Classroom 114</dc:creator>
  <cp:lastModifiedBy>Markham Classroom 114</cp:lastModifiedBy>
  <cp:revision>9</cp:revision>
  <dcterms:created xsi:type="dcterms:W3CDTF">2019-03-07T23:21:36Z</dcterms:created>
  <dcterms:modified xsi:type="dcterms:W3CDTF">2019-03-21T21:38:07Z</dcterms:modified>
</cp:coreProperties>
</file>