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6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6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8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5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64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4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9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3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1D20E-B0AA-49CC-80AD-93A9F9193F1C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1528-E1A2-4D29-B43E-D8374B012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99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-131128"/>
            <a:ext cx="4330699" cy="43421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568" y="0"/>
            <a:ext cx="3589032" cy="58876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3509963"/>
            <a:ext cx="5852160" cy="32918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084" y="1170465"/>
            <a:ext cx="9144000" cy="2387600"/>
          </a:xfrm>
        </p:spPr>
        <p:txBody>
          <a:bodyPr/>
          <a:lstStyle/>
          <a:p>
            <a:r>
              <a:rPr lang="en-US" dirty="0" smtClean="0"/>
              <a:t>Maynard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Its raining cats and dogs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27814"/>
            <a:ext cx="4826000" cy="20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477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adventure begins…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Its morning, you wake up. You hear a noise outside…. </a:t>
            </a:r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Go back to sleep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Investigate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0237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back to sleep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12293600" cy="856773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mother dog jumps on you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GAME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80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025"/>
            <a:ext cx="10515600" cy="4351338"/>
          </a:xfrm>
        </p:spPr>
        <p:txBody>
          <a:bodyPr/>
          <a:lstStyle/>
          <a:p>
            <a:r>
              <a:rPr lang="en-US" dirty="0" smtClean="0"/>
              <a:t>You look out your telescope. You see 1000000000000000 dogs and   cats wh</a:t>
            </a:r>
            <a:r>
              <a:rPr lang="en-US" dirty="0"/>
              <a:t>at do you do</a:t>
            </a:r>
          </a:p>
          <a:p>
            <a:r>
              <a:rPr lang="en-US" dirty="0">
                <a:hlinkClick r:id="rId2" action="ppaction://hlinksldjump"/>
              </a:rPr>
              <a:t>Adopt one </a:t>
            </a:r>
            <a:r>
              <a:rPr lang="en-US" dirty="0"/>
              <a:t>or</a:t>
            </a:r>
          </a:p>
          <a:p>
            <a:r>
              <a:rPr lang="en-US" b="1" i="1" u="sng" dirty="0" smtClean="0">
                <a:hlinkClick r:id="rId3" action="ppaction://hlinksldjump"/>
              </a:rPr>
              <a:t>Kill them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5114011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adopt one and you live forever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</a:t>
            </a:r>
            <a:r>
              <a:rPr lang="en-US" dirty="0"/>
              <a:t>other dog jumps on you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Game over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7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80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Maynard</vt:lpstr>
      <vt:lpstr>The adventure begins…</vt:lpstr>
      <vt:lpstr>Go back to sleep</vt:lpstr>
      <vt:lpstr>Investigate  </vt:lpstr>
      <vt:lpstr>Adopt one</vt:lpstr>
      <vt:lpstr>Kill them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Maynard</dc:title>
  <dc:creator>Markham Classroom 114</dc:creator>
  <cp:lastModifiedBy>Markham Classroom 114</cp:lastModifiedBy>
  <cp:revision>15</cp:revision>
  <dcterms:created xsi:type="dcterms:W3CDTF">2020-01-23T21:07:06Z</dcterms:created>
  <dcterms:modified xsi:type="dcterms:W3CDTF">2020-02-20T20:28:15Z</dcterms:modified>
</cp:coreProperties>
</file>