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83E68-2A32-4B2B-AC56-AF6F097919A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US" smtClean="0"/>
              <a:t> z596=-59</a:t>
            </a: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AC144-2645-4C9A-81FA-513BBB094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3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BFD5-2CF1-4BAC-AF12-53CC4A54D58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8A2-4953-4285-B24A-9259F1844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7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BFD5-2CF1-4BAC-AF12-53CC4A54D58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8A2-4953-4285-B24A-9259F1844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6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BFD5-2CF1-4BAC-AF12-53CC4A54D58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8A2-4953-4285-B24A-9259F1844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BFD5-2CF1-4BAC-AF12-53CC4A54D58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8A2-4953-4285-B24A-9259F18444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056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BFD5-2CF1-4BAC-AF12-53CC4A54D58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8A2-4953-4285-B24A-9259F1844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07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BFD5-2CF1-4BAC-AF12-53CC4A54D58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8A2-4953-4285-B24A-9259F1844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49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BFD5-2CF1-4BAC-AF12-53CC4A54D58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8A2-4953-4285-B24A-9259F1844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83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BFD5-2CF1-4BAC-AF12-53CC4A54D58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8A2-4953-4285-B24A-9259F1844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40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BFD5-2CF1-4BAC-AF12-53CC4A54D58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8A2-4953-4285-B24A-9259F1844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BFD5-2CF1-4BAC-AF12-53CC4A54D58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8A2-4953-4285-B24A-9259F1844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2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BFD5-2CF1-4BAC-AF12-53CC4A54D58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8A2-4953-4285-B24A-9259F1844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2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BFD5-2CF1-4BAC-AF12-53CC4A54D58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8A2-4953-4285-B24A-9259F1844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5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BFD5-2CF1-4BAC-AF12-53CC4A54D58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8A2-4953-4285-B24A-9259F1844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9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BFD5-2CF1-4BAC-AF12-53CC4A54D58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8A2-4953-4285-B24A-9259F1844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8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BFD5-2CF1-4BAC-AF12-53CC4A54D58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8A2-4953-4285-B24A-9259F1844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7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BFD5-2CF1-4BAC-AF12-53CC4A54D58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8A2-4953-4285-B24A-9259F1844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6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BFD5-2CF1-4BAC-AF12-53CC4A54D58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B8A2-4953-4285-B24A-9259F1844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6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99ABFD5-2CF1-4BAC-AF12-53CC4A54D58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B8A2-4953-4285-B24A-9259F1844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55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minecraft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55" y="0"/>
            <a:ext cx="9081245" cy="37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001"/>
            <a:ext cx="10515600" cy="1436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Once </a:t>
            </a:r>
            <a:r>
              <a:rPr lang="en-US" dirty="0" err="1" smtClean="0"/>
              <a:t>apon</a:t>
            </a:r>
            <a:r>
              <a:rPr lang="en-US" dirty="0" smtClean="0"/>
              <a:t> a time , there was a </a:t>
            </a:r>
            <a:r>
              <a:rPr lang="en-US" dirty="0" err="1" smtClean="0"/>
              <a:t>minecraft</a:t>
            </a:r>
            <a:r>
              <a:rPr lang="en-US" dirty="0" smtClean="0"/>
              <a:t> person named Steve and his Friend Alex.</a:t>
            </a:r>
            <a:br>
              <a:rPr lang="en-US" dirty="0" smtClean="0"/>
            </a:br>
            <a:r>
              <a:rPr lang="en-US" dirty="0" smtClean="0"/>
              <a:t>                                          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13239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suddenly, change into Gabriel in the End.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25700"/>
            <a:ext cx="11163299" cy="5059363"/>
          </a:xfrm>
        </p:spPr>
      </p:pic>
    </p:spTree>
    <p:extLst>
      <p:ext uri="{BB962C8B-B14F-4D97-AF65-F5344CB8AC3E}">
        <p14:creationId xmlns:p14="http://schemas.microsoft.com/office/powerpoint/2010/main" val="17079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Sudenly</a:t>
            </a:r>
            <a:r>
              <a:rPr lang="en-US" dirty="0"/>
              <a:t>, Alex saw the Ender Dragon. She quickly called Steve </a:t>
            </a:r>
            <a:r>
              <a:rPr lang="en-US" dirty="0" smtClean="0"/>
              <a:t>and Steve. You have three </a:t>
            </a:r>
            <a:r>
              <a:rPr lang="en-US" dirty="0" err="1" smtClean="0"/>
              <a:t>choises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391508"/>
            <a:ext cx="8946541" cy="3856891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Get out your sword. 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Get out your bow.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Tell your dog to attack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2485267"/>
            <a:ext cx="7506309" cy="430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dog fights and he wins.!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       you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TAKE OUT YOUR SWORD.YOUDIE.!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take your </a:t>
            </a:r>
            <a:r>
              <a:rPr lang="en-US" dirty="0" err="1" smtClean="0"/>
              <a:t>bow.YOU</a:t>
            </a:r>
            <a:r>
              <a:rPr lang="en-US" dirty="0" smtClean="0"/>
              <a:t> DIE.!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229</TotalTime>
  <Words>88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PowerPoint Presentation</vt:lpstr>
      <vt:lpstr>Once apon a time , there was a minecraft person named Steve and his Friend Alex.                                             </vt:lpstr>
      <vt:lpstr>You suddenly, change into Gabriel in the End.</vt:lpstr>
      <vt:lpstr>Sudenly, Alex saw the Ender Dragon. She quickly called Steve and Steve. You have three choises. </vt:lpstr>
      <vt:lpstr>DOG</vt:lpstr>
      <vt:lpstr>sword</vt:lpstr>
      <vt:lpstr>bow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minecraft</dc:title>
  <dc:creator>Markham Classroom 114</dc:creator>
  <cp:lastModifiedBy>Markham Classroom 114</cp:lastModifiedBy>
  <cp:revision>25</cp:revision>
  <dcterms:created xsi:type="dcterms:W3CDTF">2019-01-10T22:28:51Z</dcterms:created>
  <dcterms:modified xsi:type="dcterms:W3CDTF">2019-02-21T22:26:41Z</dcterms:modified>
</cp:coreProperties>
</file>