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CC9-56C8-485E-BE6A-27E3246F8C02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A7DB-6D0E-4D6B-A6C5-6B44052C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1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CC9-56C8-485E-BE6A-27E3246F8C02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A7DB-6D0E-4D6B-A6C5-6B44052C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6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CC9-56C8-485E-BE6A-27E3246F8C02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A7DB-6D0E-4D6B-A6C5-6B44052C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4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CC9-56C8-485E-BE6A-27E3246F8C02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A7DB-6D0E-4D6B-A6C5-6B44052C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5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CC9-56C8-485E-BE6A-27E3246F8C02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A7DB-6D0E-4D6B-A6C5-6B44052C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6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CC9-56C8-485E-BE6A-27E3246F8C02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A7DB-6D0E-4D6B-A6C5-6B44052C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7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CC9-56C8-485E-BE6A-27E3246F8C02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A7DB-6D0E-4D6B-A6C5-6B44052C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CC9-56C8-485E-BE6A-27E3246F8C02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A7DB-6D0E-4D6B-A6C5-6B44052C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7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CC9-56C8-485E-BE6A-27E3246F8C02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A7DB-6D0E-4D6B-A6C5-6B44052C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0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CC9-56C8-485E-BE6A-27E3246F8C02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A7DB-6D0E-4D6B-A6C5-6B44052C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CC9-56C8-485E-BE6A-27E3246F8C02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A7DB-6D0E-4D6B-A6C5-6B44052C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51CC9-56C8-485E-BE6A-27E3246F8C02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A7DB-6D0E-4D6B-A6C5-6B44052C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1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Minecraft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By </a:t>
            </a:r>
            <a:r>
              <a:rPr lang="en-US" dirty="0" err="1" smtClean="0">
                <a:solidFill>
                  <a:srgbClr val="00B0F0"/>
                </a:solidFill>
              </a:rPr>
              <a:t>sarah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hobaish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your first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Its your first day on </a:t>
            </a:r>
            <a:r>
              <a:rPr lang="en-US" dirty="0" err="1" smtClean="0">
                <a:solidFill>
                  <a:srgbClr val="00B0F0"/>
                </a:solidFill>
              </a:rPr>
              <a:t>minecraft</a:t>
            </a:r>
            <a:r>
              <a:rPr lang="en-US" dirty="0" smtClean="0">
                <a:solidFill>
                  <a:srgbClr val="00B0F0"/>
                </a:solidFill>
              </a:rPr>
              <a:t>! So much to do and so much to see!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You settle on these options, but you cant decide! Which one fits you?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Choose your desired option, settle in on a house, stolen or built!!!!!!!!!</a:t>
            </a:r>
          </a:p>
          <a:p>
            <a:r>
              <a:rPr lang="en-US" dirty="0" smtClean="0">
                <a:hlinkClick r:id="rId3" action="ppaction://hlinksldjump"/>
              </a:rPr>
              <a:t>STEAL A HOUSE!!!!!!!!!!</a:t>
            </a:r>
            <a:r>
              <a:rPr lang="en-US" dirty="0" smtClean="0"/>
              <a:t>   or  </a:t>
            </a:r>
            <a:r>
              <a:rPr lang="en-US" dirty="0" smtClean="0">
                <a:hlinkClick r:id="rId4" action="ppaction://hlinksldjump"/>
              </a:rPr>
              <a:t>Build a house!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Build a house!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You decide to build a house. You work all day and the sun went down by the time you are finished. Luckily you are protected from zombies but unluckily you realize you don’t have a bed. What do you do?</a:t>
            </a:r>
          </a:p>
          <a:p>
            <a:r>
              <a:rPr lang="en-US" dirty="0" smtClean="0">
                <a:hlinkClick r:id="rId3" action="ppaction://hlinksldjump"/>
              </a:rPr>
              <a:t>Wait for daytime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Get 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Get supplies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You are willing to do the dangerous, you storm out of your house and try to get supplies for the bed. You die from a skeleton instead. You respawn but you don’t have a house anymore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81" y="3251208"/>
            <a:ext cx="1947319" cy="23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Then it happens…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You stole a house since building one went wrong. It is really small and only has a bed in it that is colored green. You die a bunch of times </a:t>
            </a:r>
            <a:r>
              <a:rPr lang="en-US" sz="13800" dirty="0" smtClean="0">
                <a:solidFill>
                  <a:srgbClr val="00B0F0"/>
                </a:solidFill>
              </a:rPr>
              <a:t>YOU LOSE!!!!</a:t>
            </a:r>
            <a:endParaRPr lang="en-US" sz="138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5" y="4210050"/>
            <a:ext cx="2381250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25" y="5792787"/>
            <a:ext cx="14287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1"/>
            <a:ext cx="12192000" cy="6853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Wait for daytime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You wait for the day then get supplies and you go back in your house.</a:t>
            </a:r>
          </a:p>
          <a:p>
            <a:pPr marL="0" indent="0">
              <a:buNone/>
            </a:pPr>
            <a:r>
              <a:rPr lang="en-US" sz="13800" dirty="0" smtClean="0">
                <a:solidFill>
                  <a:srgbClr val="00B0F0"/>
                </a:solidFill>
              </a:rPr>
              <a:t>YOU WIN!!!!!</a:t>
            </a:r>
            <a:endParaRPr lang="en-US" sz="13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4"/>
            <a:ext cx="12192000" cy="6855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Steal a house!!!!!!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You stole a house! It turned out to be a huge mansion with a lot of furniture and food and you live happily ever after the end</a:t>
            </a:r>
          </a:p>
          <a:p>
            <a:pPr marL="0" indent="0">
              <a:buNone/>
            </a:pPr>
            <a:r>
              <a:rPr lang="en-US" sz="9600" dirty="0" smtClean="0">
                <a:solidFill>
                  <a:srgbClr val="00B0F0"/>
                </a:solidFill>
              </a:rPr>
              <a:t>YOU WIN!!!!!!!!!!!</a:t>
            </a:r>
            <a:endParaRPr lang="en-US" sz="9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255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Minecraft</vt:lpstr>
      <vt:lpstr>Its your first day</vt:lpstr>
      <vt:lpstr>Build a house!</vt:lpstr>
      <vt:lpstr>Get supplies</vt:lpstr>
      <vt:lpstr>Then it happens…</vt:lpstr>
      <vt:lpstr>Wait for daytime</vt:lpstr>
      <vt:lpstr>Steal a house!!!!!!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Minecraft</dc:title>
  <dc:creator>Markham Classroom 114</dc:creator>
  <cp:lastModifiedBy>Markham Classroom 114</cp:lastModifiedBy>
  <cp:revision>4</cp:revision>
  <dcterms:created xsi:type="dcterms:W3CDTF">2020-02-06T20:29:11Z</dcterms:created>
  <dcterms:modified xsi:type="dcterms:W3CDTF">2020-02-06T21:21:01Z</dcterms:modified>
</cp:coreProperties>
</file>