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1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F8D13-4031-403B-8442-9197EFDD7109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8CB45-875D-4C0C-BC75-0510E7324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68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F8D13-4031-403B-8442-9197EFDD7109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8CB45-875D-4C0C-BC75-0510E7324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0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F8D13-4031-403B-8442-9197EFDD7109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8CB45-875D-4C0C-BC75-0510E7324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499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F8D13-4031-403B-8442-9197EFDD7109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8CB45-875D-4C0C-BC75-0510E7324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77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F8D13-4031-403B-8442-9197EFDD7109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8CB45-875D-4C0C-BC75-0510E7324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697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F8D13-4031-403B-8442-9197EFDD7109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8CB45-875D-4C0C-BC75-0510E7324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19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F8D13-4031-403B-8442-9197EFDD7109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8CB45-875D-4C0C-BC75-0510E7324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623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F8D13-4031-403B-8442-9197EFDD7109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8CB45-875D-4C0C-BC75-0510E7324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86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F8D13-4031-403B-8442-9197EFDD7109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8CB45-875D-4C0C-BC75-0510E7324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9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F8D13-4031-403B-8442-9197EFDD7109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8CB45-875D-4C0C-BC75-0510E7324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15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F8D13-4031-403B-8442-9197EFDD7109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8CB45-875D-4C0C-BC75-0510E7324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655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F8D13-4031-403B-8442-9197EFDD7109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8CB45-875D-4C0C-BC75-0510E7324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7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" y="0"/>
            <a:ext cx="1218135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7800" y="330200"/>
            <a:ext cx="46841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</a:rPr>
              <a:t>Minecraft houses.</a:t>
            </a:r>
            <a:endParaRPr lang="en-US" sz="4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75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87383" y="2677886"/>
            <a:ext cx="33811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00B050"/>
                </a:solidFill>
              </a:rPr>
              <a:t>Batmans</a:t>
            </a:r>
            <a:r>
              <a:rPr lang="en-US" sz="4000" dirty="0" smtClean="0">
                <a:solidFill>
                  <a:srgbClr val="00B050"/>
                </a:solidFill>
              </a:rPr>
              <a:t> house</a:t>
            </a:r>
            <a:endParaRPr lang="en-US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6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718457" y="535577"/>
            <a:ext cx="36904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rgbClr val="00B050"/>
                </a:solidFill>
              </a:rPr>
              <a:t>Batmas</a:t>
            </a:r>
            <a:r>
              <a:rPr lang="en-US" sz="5400" dirty="0" smtClean="0">
                <a:solidFill>
                  <a:srgbClr val="00B050"/>
                </a:solidFill>
              </a:rPr>
              <a:t> cave</a:t>
            </a:r>
            <a:endParaRPr lang="en-US" sz="5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97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894114" y="209006"/>
            <a:ext cx="73160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err="1" smtClean="0">
                <a:solidFill>
                  <a:srgbClr val="00B050"/>
                </a:solidFill>
              </a:rPr>
              <a:t>Avengrs</a:t>
            </a:r>
            <a:r>
              <a:rPr lang="en-US" sz="9600" dirty="0" smtClean="0">
                <a:solidFill>
                  <a:srgbClr val="00B050"/>
                </a:solidFill>
              </a:rPr>
              <a:t> </a:t>
            </a:r>
            <a:r>
              <a:rPr lang="en-US" sz="9600" dirty="0" err="1" smtClean="0">
                <a:solidFill>
                  <a:srgbClr val="00B050"/>
                </a:solidFill>
              </a:rPr>
              <a:t>tawer</a:t>
            </a:r>
            <a:endParaRPr lang="en-US" sz="9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11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313509" y="365125"/>
            <a:ext cx="46424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solidFill>
                  <a:srgbClr val="00B050"/>
                </a:solidFill>
              </a:rPr>
              <a:t>Avengrs</a:t>
            </a:r>
            <a:r>
              <a:rPr lang="en-US" sz="6000" dirty="0" smtClean="0">
                <a:solidFill>
                  <a:srgbClr val="00B050"/>
                </a:solidFill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</a:rPr>
              <a:t>tawer</a:t>
            </a:r>
            <a:endParaRPr lang="en-US" sz="6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01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7309658" y="365125"/>
            <a:ext cx="297549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00B050"/>
                </a:solidFill>
              </a:rPr>
              <a:t>House 1</a:t>
            </a:r>
            <a:endParaRPr lang="en-US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45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058091" y="692331"/>
            <a:ext cx="35670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rgbClr val="00B050"/>
                </a:solidFill>
              </a:rPr>
              <a:t>House 2</a:t>
            </a:r>
            <a:endParaRPr lang="en-US" sz="8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12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838200" y="365125"/>
            <a:ext cx="32303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00B050"/>
                </a:solidFill>
              </a:rPr>
              <a:t>House 3</a:t>
            </a:r>
            <a:endParaRPr lang="en-US" sz="7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94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92331" y="770709"/>
            <a:ext cx="35670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rgbClr val="00B050"/>
                </a:solidFill>
              </a:rPr>
              <a:t>House 4</a:t>
            </a:r>
            <a:endParaRPr lang="en-US" sz="8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85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83326" y="365125"/>
            <a:ext cx="26256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B050"/>
                </a:solidFill>
              </a:rPr>
              <a:t>House 5</a:t>
            </a:r>
            <a:endParaRPr lang="en-US" sz="5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16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79269" y="130629"/>
            <a:ext cx="297549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00B050"/>
                </a:solidFill>
              </a:rPr>
              <a:t>House 6</a:t>
            </a:r>
            <a:endParaRPr lang="en-US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12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640080" y="509451"/>
            <a:ext cx="390523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rgbClr val="00B050"/>
                </a:solidFill>
              </a:rPr>
              <a:t>House 7</a:t>
            </a:r>
            <a:endParaRPr lang="en-US" sz="8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94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838200" y="365125"/>
            <a:ext cx="33489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 </a:t>
            </a:r>
            <a:r>
              <a:rPr lang="en-US" sz="7200" dirty="0" smtClean="0">
                <a:solidFill>
                  <a:srgbClr val="00B050"/>
                </a:solidFill>
              </a:rPr>
              <a:t>house 8</a:t>
            </a:r>
            <a:endParaRPr lang="en-US" sz="7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76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28</Words>
  <Application>Microsoft Office PowerPoint</Application>
  <PresentationFormat>Widescreen</PresentationFormat>
  <Paragraphs>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Portland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Markham Classroom 114</dc:creator>
  <cp:lastModifiedBy>Markham Classroom 114</cp:lastModifiedBy>
  <cp:revision>9</cp:revision>
  <dcterms:created xsi:type="dcterms:W3CDTF">2019-02-28T22:23:13Z</dcterms:created>
  <dcterms:modified xsi:type="dcterms:W3CDTF">2019-03-14T21:18:54Z</dcterms:modified>
</cp:coreProperties>
</file>