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7-12-14T17:42:56.56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16722 11959 0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C9-718F-4587-9541-DDAD8D3C191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2FAD-97AA-42BA-977B-1F549560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7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C9-718F-4587-9541-DDAD8D3C191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2FAD-97AA-42BA-977B-1F549560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9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C9-718F-4587-9541-DDAD8D3C191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2FAD-97AA-42BA-977B-1F549560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1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C9-718F-4587-9541-DDAD8D3C191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2FAD-97AA-42BA-977B-1F549560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C9-718F-4587-9541-DDAD8D3C191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2FAD-97AA-42BA-977B-1F549560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9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C9-718F-4587-9541-DDAD8D3C191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2FAD-97AA-42BA-977B-1F549560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4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C9-718F-4587-9541-DDAD8D3C191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2FAD-97AA-42BA-977B-1F549560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5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C9-718F-4587-9541-DDAD8D3C191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2FAD-97AA-42BA-977B-1F549560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C9-718F-4587-9541-DDAD8D3C191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2FAD-97AA-42BA-977B-1F549560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C9-718F-4587-9541-DDAD8D3C191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2FAD-97AA-42BA-977B-1F549560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C9-718F-4587-9541-DDAD8D3C191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2FAD-97AA-42BA-977B-1F549560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FC9-718F-4587-9541-DDAD8D3C191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E2FAD-97AA-42BA-977B-1F549560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6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ADVENTURE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By:</a:t>
            </a:r>
            <a:r>
              <a:rPr lang="en-US" sz="9600" dirty="0" err="1" smtClean="0"/>
              <a:t>FINN.W</a:t>
            </a:r>
            <a:r>
              <a:rPr lang="en-US" sz="9600" smtClean="0"/>
              <a:t>!!!!!!!!!!!!!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13" y="-152400"/>
            <a:ext cx="5003174" cy="2806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79400"/>
            <a:ext cx="25527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51" y="457199"/>
            <a:ext cx="2806700" cy="21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4130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Once in a world </a:t>
            </a:r>
            <a:r>
              <a:rPr lang="en-US" dirty="0" err="1" smtClean="0"/>
              <a:t>faaar</a:t>
            </a:r>
            <a:r>
              <a:rPr lang="en-US" dirty="0" smtClean="0"/>
              <a:t> away…in a city called </a:t>
            </a:r>
            <a:r>
              <a:rPr lang="en-US" dirty="0" err="1" smtClean="0"/>
              <a:t>finnopilis</a:t>
            </a:r>
            <a:r>
              <a:rPr lang="en-US" dirty="0" smtClean="0"/>
              <a:t>!!!!!!!!!!!!!!!!!!!!!!!!!!!!!!!!!!!!!!!!!!!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3680"/>
          <a:stretch>
            <a:fillRect/>
          </a:stretch>
        </p:blipFill>
        <p:spPr>
          <a:xfrm>
            <a:off x="5360988" y="711200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dark figure swooshes over a building…</a:t>
            </a:r>
          </a:p>
          <a:p>
            <a:endParaRPr lang="en-US" dirty="0" smtClean="0"/>
          </a:p>
          <a:p>
            <a:r>
              <a:rPr lang="en-US" sz="4000" dirty="0" smtClean="0"/>
              <a:t>ITS MUTANT ROBOT!,THE MOST FEARED ROBOT OF ALL TIME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02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289714">
            <a:off x="831850" y="1709738"/>
            <a:ext cx="10515600" cy="2852737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Do you run and hide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 action="ppaction://hlinksldjump"/>
              </a:rPr>
              <a:t>do you fight the robot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die!!!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5" b="23525"/>
          <a:stretch>
            <a:fillRect/>
          </a:stretch>
        </p:blipFill>
        <p:spPr>
          <a:xfrm rot="19703381">
            <a:off x="5183188" y="987425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fight the robot!!</a:t>
            </a:r>
          </a:p>
          <a:p>
            <a:r>
              <a:rPr lang="en-US" dirty="0" smtClean="0"/>
              <a:t>But he easily punches you and you and you </a:t>
            </a:r>
          </a:p>
          <a:p>
            <a:r>
              <a:rPr lang="en-US" dirty="0" smtClean="0"/>
              <a:t>die</a:t>
            </a:r>
          </a:p>
          <a:p>
            <a:r>
              <a:rPr lang="en-US" sz="9600" dirty="0" smtClean="0"/>
              <a:t>Game</a:t>
            </a:r>
          </a:p>
          <a:p>
            <a:r>
              <a:rPr lang="en-US" sz="9600" dirty="0" smtClean="0"/>
              <a:t>Over!!!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655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02959">
            <a:off x="1052440" y="52914"/>
            <a:ext cx="3932237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425">
            <a:off x="5830888" y="1595437"/>
            <a:ext cx="4876800" cy="3657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805228">
            <a:off x="1304688" y="2082801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run and hide in a </a:t>
            </a:r>
            <a:r>
              <a:rPr lang="en-US" dirty="0" err="1" smtClean="0"/>
              <a:t>slimey</a:t>
            </a:r>
            <a:r>
              <a:rPr lang="en-US" dirty="0" smtClean="0"/>
              <a:t> cave </a:t>
            </a:r>
          </a:p>
          <a:p>
            <a:r>
              <a:rPr lang="en-US" sz="6000" dirty="0" smtClean="0"/>
              <a:t>It’s the mouth of a   </a:t>
            </a:r>
          </a:p>
          <a:p>
            <a:r>
              <a:rPr lang="en-US" sz="6000" dirty="0" smtClean="0"/>
              <a:t>Giant ant!!!</a:t>
            </a:r>
          </a:p>
          <a:p>
            <a:r>
              <a:rPr lang="en-US" sz="2000" dirty="0" smtClean="0">
                <a:hlinkClick r:id="rId3" action="ppaction://hlinksldjump"/>
              </a:rPr>
              <a:t>Do you: run </a:t>
            </a:r>
            <a:endParaRPr lang="en-US" sz="2000" dirty="0" smtClean="0"/>
          </a:p>
          <a:p>
            <a:r>
              <a:rPr lang="en-US" sz="2000" dirty="0" smtClean="0">
                <a:hlinkClick r:id="rId4" action="ppaction://hlinksldjump"/>
              </a:rPr>
              <a:t>Do you: fight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19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7" y="3801353"/>
            <a:ext cx="3932237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" b="5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957920">
            <a:off x="839788" y="2057399"/>
            <a:ext cx="3932237" cy="3811588"/>
          </a:xfrm>
        </p:spPr>
        <p:txBody>
          <a:bodyPr/>
          <a:lstStyle/>
          <a:p>
            <a:r>
              <a:rPr lang="en-US" dirty="0" smtClean="0"/>
              <a:t>You run! Bad choice!!! You run to a monster</a:t>
            </a:r>
          </a:p>
          <a:p>
            <a:r>
              <a:rPr lang="en-US" dirty="0" smtClean="0"/>
              <a:t>He eats you to bad! </a:t>
            </a:r>
            <a:r>
              <a:rPr lang="en-US" sz="8000" dirty="0" smtClean="0"/>
              <a:t>game</a:t>
            </a:r>
          </a:p>
          <a:p>
            <a:r>
              <a:rPr lang="en-US" sz="8000" dirty="0" smtClean="0"/>
              <a:t>Over!!!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13" y="1581150"/>
            <a:ext cx="57626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win!!!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fight the ant!</a:t>
            </a:r>
          </a:p>
          <a:p>
            <a:r>
              <a:rPr lang="en-US" dirty="0" smtClean="0"/>
              <a:t>You defeat the ant!!!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019920" y="4305240"/>
              <a:ext cx="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0560" y="4295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8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117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ADVENTURE STORY</vt:lpstr>
      <vt:lpstr>Once in a world faaar away…in a city called finnopilis!!!!!!!!!!!!!!!!!!!!!!!!!!!!!!!!!!!!!!!!!!!</vt:lpstr>
      <vt:lpstr>Do you run and hide  do you fight the robot</vt:lpstr>
      <vt:lpstr>You die!!!</vt:lpstr>
      <vt:lpstr>PowerPoint Presentation</vt:lpstr>
      <vt:lpstr>PowerPoint Presentation</vt:lpstr>
      <vt:lpstr>You win!!!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 STORY</dc:title>
  <dc:creator>Markham Classroom 114</dc:creator>
  <cp:lastModifiedBy>Markham Classroom 114</cp:lastModifiedBy>
  <cp:revision>12</cp:revision>
  <dcterms:created xsi:type="dcterms:W3CDTF">2017-11-16T17:58:38Z</dcterms:created>
  <dcterms:modified xsi:type="dcterms:W3CDTF">2017-12-14T18:07:50Z</dcterms:modified>
</cp:coreProperties>
</file>