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7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70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5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9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1CF4E6-CDA1-4DE6-A837-796338CC47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5B83-18E1-4E79-BD16-32D25C04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1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8" y="1447799"/>
            <a:ext cx="8825658" cy="3329581"/>
          </a:xfrm>
        </p:spPr>
        <p:txBody>
          <a:bodyPr/>
          <a:lstStyle/>
          <a:p>
            <a:r>
              <a:rPr lang="en-US" dirty="0" smtClean="0"/>
              <a:t>One night with Monika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mya</a:t>
            </a:r>
            <a:r>
              <a:rPr lang="en-US" dirty="0" smtClean="0"/>
              <a:t> </a:t>
            </a:r>
            <a:r>
              <a:rPr lang="en-US" dirty="0" err="1" smtClean="0"/>
              <a:t>powell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27" y="2722065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cluck ending!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Moooooooooooooooooooooooooooooooooooooooooooooooooooooooooooooooooooooooooooooooooooooooooooooooooooooooooooooooooooooooooooooooooooooooooooooooooooooooooooooooooooooooooooooooooooooooooooooooooooooooooo</a:t>
            </a:r>
          </a:p>
          <a:p>
            <a:r>
              <a:rPr lang="en-US" dirty="0" smtClean="0">
                <a:hlinkClick r:id="rId2" action="ppaction://hlinksldjump"/>
              </a:rPr>
              <a:t>Restart?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Destiny ending!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</a:t>
            </a:r>
          </a:p>
          <a:p>
            <a:r>
              <a:rPr lang="en-US" dirty="0" smtClean="0">
                <a:hlinkClick r:id="rId2" action="ppaction://hlinksldjump"/>
              </a:rPr>
              <a:t>Restart?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49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s4d0w 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Th9s i6 t3e s4ad0w e4d1n6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R3s1a2t?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96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girl named </a:t>
            </a:r>
            <a:r>
              <a:rPr lang="en-US" dirty="0" err="1" smtClean="0"/>
              <a:t>monika</a:t>
            </a:r>
            <a:r>
              <a:rPr lang="en-US" dirty="0" smtClean="0"/>
              <a:t>. Monika was able to delete characters and edit the </a:t>
            </a:r>
            <a:r>
              <a:rPr lang="en-US" dirty="0" err="1" smtClean="0"/>
              <a:t>files.But</a:t>
            </a:r>
            <a:r>
              <a:rPr lang="en-US" dirty="0" smtClean="0"/>
              <a:t> the player didn’t like it so the player deleted </a:t>
            </a:r>
            <a:r>
              <a:rPr lang="en-US" dirty="0" err="1" smtClean="0"/>
              <a:t>monika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monika</a:t>
            </a:r>
            <a:r>
              <a:rPr lang="en-US" dirty="0" smtClean="0"/>
              <a:t> was </a:t>
            </a:r>
            <a:r>
              <a:rPr lang="en-US" dirty="0" err="1" smtClean="0"/>
              <a:t>delted</a:t>
            </a:r>
            <a:r>
              <a:rPr lang="en-US" dirty="0" smtClean="0"/>
              <a:t> the player decided to play five nights at </a:t>
            </a:r>
            <a:r>
              <a:rPr lang="en-US" dirty="0" err="1" smtClean="0"/>
              <a:t>freddys</a:t>
            </a:r>
            <a:r>
              <a:rPr lang="en-US" dirty="0" smtClean="0"/>
              <a:t> to calm </a:t>
            </a:r>
            <a:r>
              <a:rPr lang="en-US" dirty="0" smtClean="0"/>
              <a:t>down you can choose your name</a:t>
            </a:r>
          </a:p>
          <a:p>
            <a:r>
              <a:rPr lang="en-US" dirty="0" smtClean="0">
                <a:hlinkClick r:id="rId2" action="ppaction://hlinksldjump"/>
              </a:rPr>
              <a:t>Moo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Cluck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Destiny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s4ad0w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67" y="4166891"/>
            <a:ext cx="3857985" cy="2885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52" y="4166891"/>
            <a:ext cx="2662860" cy="26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strange happens………..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54" y="2425700"/>
            <a:ext cx="8825659" cy="3416300"/>
          </a:xfrm>
        </p:spPr>
        <p:txBody>
          <a:bodyPr/>
          <a:lstStyle/>
          <a:p>
            <a:r>
              <a:rPr lang="en-US" dirty="0" smtClean="0"/>
              <a:t>You have two choices if you choose wrong you get a game over will you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 action="ppaction://hlinksldjump"/>
              </a:rPr>
              <a:t>Delete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 action="ppaction://hlinksldjump"/>
              </a:rPr>
              <a:t>doki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 action="ppaction://hlinksldjump"/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 action="ppaction://hlinksldjump"/>
              </a:rPr>
              <a:t>doki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hlinkClick r:id="rId3" action="ppaction://hlinksldjump"/>
              </a:rPr>
              <a:t>Shut your computer 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02" y="3531045"/>
            <a:ext cx="3555555" cy="3555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25" y="3721100"/>
            <a:ext cx="3532033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9" y="4978400"/>
            <a:ext cx="285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50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You decided to delete </a:t>
            </a:r>
            <a:r>
              <a:rPr lang="en-US" dirty="0" err="1" smtClean="0"/>
              <a:t>doki</a:t>
            </a:r>
            <a:r>
              <a:rPr lang="en-US" dirty="0" smtClean="0"/>
              <a:t> </a:t>
            </a:r>
            <a:r>
              <a:rPr lang="en-US" dirty="0" err="1" smtClean="0"/>
              <a:t>doki</a:t>
            </a:r>
            <a:r>
              <a:rPr lang="en-US" dirty="0" smtClean="0"/>
              <a:t> so </a:t>
            </a:r>
            <a:r>
              <a:rPr lang="en-US" dirty="0" err="1" smtClean="0"/>
              <a:t>monika</a:t>
            </a:r>
            <a:r>
              <a:rPr lang="en-US" dirty="0" smtClean="0"/>
              <a:t> would stop but </a:t>
            </a:r>
            <a:r>
              <a:rPr lang="en-US" dirty="0" err="1" smtClean="0"/>
              <a:t>monika</a:t>
            </a:r>
            <a:r>
              <a:rPr lang="en-US" dirty="0" smtClean="0"/>
              <a:t> didn’t stop going into </a:t>
            </a:r>
            <a:r>
              <a:rPr lang="en-US" dirty="0" err="1" smtClean="0"/>
              <a:t>games.she</a:t>
            </a:r>
            <a:r>
              <a:rPr lang="en-US" dirty="0" smtClean="0"/>
              <a:t> would edit and delete characters in your </a:t>
            </a:r>
            <a:r>
              <a:rPr lang="en-US" dirty="0" err="1" smtClean="0"/>
              <a:t>games.but</a:t>
            </a:r>
            <a:r>
              <a:rPr lang="en-US" dirty="0" smtClean="0"/>
              <a:t> when you said stop to </a:t>
            </a:r>
            <a:r>
              <a:rPr lang="en-US" dirty="0" err="1" smtClean="0"/>
              <a:t>monika</a:t>
            </a:r>
            <a:r>
              <a:rPr lang="en-US" dirty="0" smtClean="0"/>
              <a:t> she stopped and went away. But she came back as a little thingy that can climb your screen and stuff you have these choices</a:t>
            </a:r>
          </a:p>
          <a:p>
            <a:r>
              <a:rPr lang="en-US" dirty="0" smtClean="0">
                <a:hlinkClick r:id="rId2" action="ppaction://hlinksldjump"/>
              </a:rPr>
              <a:t>Make her </a:t>
            </a:r>
            <a:r>
              <a:rPr lang="en-US" dirty="0" smtClean="0">
                <a:hlinkClick r:id="rId2" action="ppaction://hlinksldjump"/>
              </a:rPr>
              <a:t>go away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Play </a:t>
            </a:r>
            <a:r>
              <a:rPr lang="en-US" dirty="0" err="1" smtClean="0">
                <a:hlinkClick r:id="rId3" action="ppaction://hlinksldjump"/>
              </a:rPr>
              <a:t>doki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doki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Not mind it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46600"/>
            <a:ext cx="701357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654300"/>
            <a:ext cx="8825659" cy="3416300"/>
          </a:xfrm>
        </p:spPr>
        <p:txBody>
          <a:bodyPr/>
          <a:lstStyle/>
          <a:p>
            <a:r>
              <a:rPr lang="en-US" dirty="0" smtClean="0"/>
              <a:t>You decide to shut off your computer but you forgot that Monika could go into the real world so Monika came and controlled </a:t>
            </a:r>
            <a:r>
              <a:rPr lang="en-US" dirty="0" err="1" smtClean="0"/>
              <a:t>you!she</a:t>
            </a:r>
            <a:r>
              <a:rPr lang="en-US" dirty="0" smtClean="0"/>
              <a:t> made you turn the computer on and made you play </a:t>
            </a:r>
            <a:r>
              <a:rPr lang="en-US" dirty="0" err="1" smtClean="0"/>
              <a:t>doki</a:t>
            </a:r>
            <a:r>
              <a:rPr lang="en-US" dirty="0" smtClean="0"/>
              <a:t> </a:t>
            </a:r>
            <a:r>
              <a:rPr lang="en-US" dirty="0" err="1" smtClean="0"/>
              <a:t>doki</a:t>
            </a:r>
            <a:r>
              <a:rPr lang="en-US" dirty="0" smtClean="0"/>
              <a:t> again! Game over</a:t>
            </a:r>
          </a:p>
          <a:p>
            <a:r>
              <a:rPr lang="en-US" dirty="0" smtClean="0">
                <a:hlinkClick r:id="rId2" action="ppaction://hlinksldjump"/>
              </a:rPr>
              <a:t>Try again?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55" y="4692650"/>
            <a:ext cx="12641309" cy="30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her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33" y="2989790"/>
            <a:ext cx="1989668" cy="19896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decided to delete her but she was now in your favorite game </a:t>
            </a:r>
            <a:r>
              <a:rPr lang="en-US" dirty="0" err="1" smtClean="0"/>
              <a:t>fortnite.When</a:t>
            </a:r>
            <a:r>
              <a:rPr lang="en-US" dirty="0" smtClean="0"/>
              <a:t> she went into </a:t>
            </a:r>
            <a:r>
              <a:rPr lang="en-US" dirty="0" err="1" smtClean="0"/>
              <a:t>fortnite</a:t>
            </a:r>
            <a:r>
              <a:rPr lang="en-US" dirty="0" smtClean="0"/>
              <a:t>! When she went in she made it so your username was MONIKA.EXE!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991">
            <a:off x="2607127" y="3408001"/>
            <a:ext cx="589104" cy="527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0" y="3984624"/>
            <a:ext cx="6477000" cy="24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8085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Play </a:t>
            </a:r>
            <a:r>
              <a:rPr lang="en-US" dirty="0" err="1" smtClean="0"/>
              <a:t>doki</a:t>
            </a:r>
            <a:r>
              <a:rPr lang="en-US" dirty="0" smtClean="0"/>
              <a:t> </a:t>
            </a:r>
            <a:r>
              <a:rPr lang="en-US" dirty="0" err="1" smtClean="0"/>
              <a:t>doki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103718"/>
            <a:ext cx="8946541" cy="4195481"/>
          </a:xfrm>
        </p:spPr>
        <p:txBody>
          <a:bodyPr/>
          <a:lstStyle/>
          <a:p>
            <a:r>
              <a:rPr lang="en-US" dirty="0" smtClean="0"/>
              <a:t>Monika was happy about you playing </a:t>
            </a:r>
            <a:r>
              <a:rPr lang="en-US" dirty="0" err="1" smtClean="0"/>
              <a:t>doki</a:t>
            </a:r>
            <a:r>
              <a:rPr lang="en-US" dirty="0" smtClean="0"/>
              <a:t> </a:t>
            </a:r>
            <a:r>
              <a:rPr lang="en-US" dirty="0" err="1" smtClean="0"/>
              <a:t>doki</a:t>
            </a:r>
            <a:r>
              <a:rPr lang="en-US" dirty="0" smtClean="0"/>
              <a:t> again BUT she didn’t know you already deleted </a:t>
            </a:r>
            <a:r>
              <a:rPr lang="en-US" dirty="0" err="1" smtClean="0"/>
              <a:t>doki</a:t>
            </a:r>
            <a:r>
              <a:rPr lang="en-US" dirty="0" smtClean="0"/>
              <a:t> </a:t>
            </a:r>
            <a:r>
              <a:rPr lang="en-US" dirty="0" err="1" smtClean="0"/>
              <a:t>doki</a:t>
            </a:r>
            <a:r>
              <a:rPr lang="en-US" dirty="0" smtClean="0"/>
              <a:t> from your computer when she was trying to make you play it again.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0"/>
            <a:ext cx="1219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12149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mind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don’t mind her she goes away </a:t>
            </a:r>
            <a:r>
              <a:rPr lang="en-US" dirty="0" err="1" smtClean="0"/>
              <a:t>finnaly</a:t>
            </a:r>
            <a:r>
              <a:rPr lang="en-US" dirty="0" smtClean="0"/>
              <a:t> you can have peace on your computer again! She will never come bother you again!</a:t>
            </a:r>
          </a:p>
          <a:p>
            <a:pPr marL="0" indent="0">
              <a:buNone/>
            </a:pPr>
            <a:r>
              <a:rPr lang="en-US" dirty="0" smtClean="0"/>
              <a:t>YOU WIN!!!!!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Play again?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moo ending!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found the secret moo ending! Congrats for finding this!</a:t>
            </a:r>
          </a:p>
          <a:p>
            <a:r>
              <a:rPr lang="en-US" dirty="0" smtClean="0">
                <a:hlinkClick r:id="rId2" action="ppaction://hlinksldjump"/>
              </a:rPr>
              <a:t>Restart?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329</TotalTime>
  <Words>343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One night with Monika </vt:lpstr>
      <vt:lpstr>introduction</vt:lpstr>
      <vt:lpstr>Something strange happens………..</vt:lpstr>
      <vt:lpstr>Choice one</vt:lpstr>
      <vt:lpstr>Choice two</vt:lpstr>
      <vt:lpstr>Delete her</vt:lpstr>
      <vt:lpstr>Play doki doki</vt:lpstr>
      <vt:lpstr>Not mind it</vt:lpstr>
      <vt:lpstr>Secret moo ending!</vt:lpstr>
      <vt:lpstr>Secret cluck ending!</vt:lpstr>
      <vt:lpstr>Destiny ending!</vt:lpstr>
      <vt:lpstr>s4d0w ending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 five nights with monika</dc:title>
  <dc:creator>Markham Classroom 114</dc:creator>
  <cp:lastModifiedBy>Markham Classroom 114</cp:lastModifiedBy>
  <cp:revision>31</cp:revision>
  <dcterms:created xsi:type="dcterms:W3CDTF">2019-01-10T22:31:36Z</dcterms:created>
  <dcterms:modified xsi:type="dcterms:W3CDTF">2019-02-21T23:23:30Z</dcterms:modified>
</cp:coreProperties>
</file>