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BE5DF-8EE8-47F7-A233-1132513683D1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DEA5F-8183-4619-88AA-AADE6C17D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368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BE5DF-8EE8-47F7-A233-1132513683D1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DEA5F-8183-4619-88AA-AADE6C17D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19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BE5DF-8EE8-47F7-A233-1132513683D1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DEA5F-8183-4619-88AA-AADE6C17D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401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BE5DF-8EE8-47F7-A233-1132513683D1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DEA5F-8183-4619-88AA-AADE6C17D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298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BE5DF-8EE8-47F7-A233-1132513683D1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DEA5F-8183-4619-88AA-AADE6C17D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968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BE5DF-8EE8-47F7-A233-1132513683D1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DEA5F-8183-4619-88AA-AADE6C17D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724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BE5DF-8EE8-47F7-A233-1132513683D1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DEA5F-8183-4619-88AA-AADE6C17D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727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BE5DF-8EE8-47F7-A233-1132513683D1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DEA5F-8183-4619-88AA-AADE6C17D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690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BE5DF-8EE8-47F7-A233-1132513683D1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DEA5F-8183-4619-88AA-AADE6C17D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023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BE5DF-8EE8-47F7-A233-1132513683D1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DEA5F-8183-4619-88AA-AADE6C17D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130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BE5DF-8EE8-47F7-A233-1132513683D1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DEA5F-8183-4619-88AA-AADE6C17D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138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BE5DF-8EE8-47F7-A233-1132513683D1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DEA5F-8183-4619-88AA-AADE6C17D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002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Adventure Story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By: Nicole H.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23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7030A0"/>
                </a:solidFill>
              </a:rPr>
              <a:t>Once upon a time……</a:t>
            </a:r>
            <a:endParaRPr lang="en-US" sz="66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A girl named lacy was only 12 and she ran away on a train. Then, a man just took her money!!! What should she do?</a:t>
            </a:r>
          </a:p>
          <a:p>
            <a:endParaRPr lang="en-US" dirty="0"/>
          </a:p>
          <a:p>
            <a:r>
              <a:rPr lang="en-US" u="sng" dirty="0" smtClean="0">
                <a:solidFill>
                  <a:srgbClr val="00B0F0"/>
                </a:solidFill>
                <a:hlinkClick r:id="rId2" action="ppaction://hlinksldjump"/>
              </a:rPr>
              <a:t> Choice 1, chase </a:t>
            </a:r>
            <a:r>
              <a:rPr lang="en-US" u="sng" dirty="0">
                <a:solidFill>
                  <a:srgbClr val="00B0F0"/>
                </a:solidFill>
                <a:hlinkClick r:id="rId2" action="ppaction://hlinksldjump"/>
              </a:rPr>
              <a:t>after </a:t>
            </a:r>
            <a:r>
              <a:rPr lang="en-US" u="sng" dirty="0" smtClean="0">
                <a:solidFill>
                  <a:srgbClr val="00B0F0"/>
                </a:solidFill>
                <a:hlinkClick r:id="rId2" action="ppaction://hlinksldjump"/>
              </a:rPr>
              <a:t>him.</a:t>
            </a:r>
            <a:endParaRPr lang="en-US" dirty="0"/>
          </a:p>
          <a:p>
            <a:r>
              <a:rPr lang="en-US" u="sng" dirty="0" smtClean="0">
                <a:solidFill>
                  <a:srgbClr val="00B0F0"/>
                </a:solidFill>
                <a:hlinkClick r:id="rId3" action="ppaction://hlinksldjump"/>
              </a:rPr>
              <a:t>Choice 2, just leave it with him    </a:t>
            </a:r>
            <a:endParaRPr lang="en-US" u="sng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60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47700" y="0"/>
            <a:ext cx="128397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Choice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63725"/>
            <a:ext cx="10515600" cy="4351338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0070C0"/>
                </a:solidFill>
              </a:rPr>
              <a:t>She happily gets her money back!!!</a:t>
            </a:r>
          </a:p>
          <a:p>
            <a:r>
              <a:rPr lang="en-US" sz="4800" dirty="0" smtClean="0">
                <a:solidFill>
                  <a:srgbClr val="0070C0"/>
                </a:solidFill>
              </a:rPr>
              <a:t>now. She comes across a troll. What do’s she do?</a:t>
            </a:r>
          </a:p>
          <a:p>
            <a:r>
              <a:rPr lang="en-US" sz="4800" dirty="0" smtClean="0">
                <a:solidFill>
                  <a:srgbClr val="0070C0"/>
                </a:solidFill>
                <a:hlinkClick r:id="rId3" action="ppaction://hlinksldjump"/>
              </a:rPr>
              <a:t>1. fight it?</a:t>
            </a:r>
            <a:endParaRPr lang="en-US" sz="4800" dirty="0" smtClean="0">
              <a:solidFill>
                <a:srgbClr val="0070C0"/>
              </a:solidFill>
            </a:endParaRPr>
          </a:p>
          <a:p>
            <a:r>
              <a:rPr lang="en-US" sz="4800" dirty="0" smtClean="0">
                <a:solidFill>
                  <a:srgbClr val="0070C0"/>
                </a:solidFill>
                <a:hlinkClick r:id="rId4" action="ppaction://hlinksldjump"/>
              </a:rPr>
              <a:t>2.Or walk past it.</a:t>
            </a:r>
            <a:endParaRPr lang="en-US" sz="4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051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1925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What happens…..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The troll kills you and </a:t>
            </a:r>
            <a:r>
              <a:rPr lang="en-US" dirty="0" err="1" smtClean="0">
                <a:solidFill>
                  <a:srgbClr val="C00000"/>
                </a:solidFill>
              </a:rPr>
              <a:t>eat’s</a:t>
            </a:r>
            <a:r>
              <a:rPr lang="en-US" dirty="0" smtClean="0">
                <a:solidFill>
                  <a:srgbClr val="C00000"/>
                </a:solidFill>
              </a:rPr>
              <a:t> you for supper.</a:t>
            </a:r>
            <a:endParaRPr lang="en-US" dirty="0">
              <a:solidFill>
                <a:srgbClr val="C00000"/>
              </a:solidFill>
            </a:endParaRPr>
          </a:p>
          <a:p>
            <a:endParaRPr lang="en-US" dirty="0" smtClean="0">
              <a:solidFill>
                <a:srgbClr val="C00000"/>
              </a:solidFill>
            </a:endParaRPr>
          </a:p>
          <a:p>
            <a:endParaRPr lang="en-US" dirty="0">
              <a:solidFill>
                <a:srgbClr val="C00000"/>
              </a:solidFill>
            </a:endParaRPr>
          </a:p>
          <a:p>
            <a:endParaRPr lang="en-US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6000" dirty="0" smtClean="0">
                <a:solidFill>
                  <a:srgbClr val="00B0F0"/>
                </a:solidFill>
              </a:rPr>
              <a:t>                   YOU LOSE!!!</a:t>
            </a:r>
          </a:p>
          <a:p>
            <a:pPr marL="0" indent="0">
              <a:buNone/>
            </a:pPr>
            <a:r>
              <a:rPr lang="en-US" sz="6000" dirty="0">
                <a:solidFill>
                  <a:srgbClr val="00B0F0"/>
                </a:solidFill>
              </a:rPr>
              <a:t> </a:t>
            </a:r>
            <a:r>
              <a:rPr lang="en-US" sz="6000" dirty="0" smtClean="0">
                <a:solidFill>
                  <a:srgbClr val="00B0F0"/>
                </a:solidFill>
              </a:rPr>
              <a:t>                          </a:t>
            </a:r>
            <a:r>
              <a:rPr lang="en-US" sz="2400" dirty="0" smtClean="0">
                <a:solidFill>
                  <a:srgbClr val="00B0F0"/>
                </a:solidFill>
              </a:rPr>
              <a:t>so sorry</a:t>
            </a:r>
            <a:endParaRPr lang="en-US" sz="6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5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Fight back….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You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smtClean="0">
                <a:solidFill>
                  <a:srgbClr val="00B0F0"/>
                </a:solidFill>
              </a:rPr>
              <a:t>gladly nocks him out!!!!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smtClean="0"/>
              <a:t>                                                         YOU WIN!!!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95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Choice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4300" dirty="0" smtClean="0">
                <a:solidFill>
                  <a:srgbClr val="7030A0"/>
                </a:solidFill>
              </a:rPr>
              <a:t>She is poor. And can’t eat! She died!!!</a:t>
            </a:r>
            <a:endParaRPr lang="en-US" sz="4300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</a:t>
            </a:r>
            <a:r>
              <a:rPr lang="en-US" sz="10000" dirty="0" smtClean="0">
                <a:solidFill>
                  <a:srgbClr val="FF0000"/>
                </a:solidFill>
              </a:rPr>
              <a:t>YOU LOSE!!!</a:t>
            </a:r>
          </a:p>
          <a:p>
            <a:pPr marL="0" indent="0">
              <a:buNone/>
            </a:pPr>
            <a:r>
              <a:rPr lang="en-US" sz="10000" dirty="0" smtClean="0">
                <a:solidFill>
                  <a:srgbClr val="FF0000"/>
                </a:solidFill>
              </a:rPr>
              <a:t>                 </a:t>
            </a:r>
            <a:r>
              <a:rPr lang="en-US" sz="4000" dirty="0" smtClean="0">
                <a:solidFill>
                  <a:srgbClr val="FF0000"/>
                </a:solidFill>
              </a:rPr>
              <a:t>so sorry!</a:t>
            </a:r>
            <a:endParaRPr lang="en-US" sz="10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58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143</Words>
  <Application>Microsoft Office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Adventure Story</vt:lpstr>
      <vt:lpstr>Once upon a time……</vt:lpstr>
      <vt:lpstr>Choice 1</vt:lpstr>
      <vt:lpstr>What happens…..</vt:lpstr>
      <vt:lpstr>Fight back….</vt:lpstr>
      <vt:lpstr>Choice 2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Adventure Story</dc:title>
  <dc:creator>Markham Classroom 114</dc:creator>
  <cp:lastModifiedBy>Markham Classroom 114</cp:lastModifiedBy>
  <cp:revision>9</cp:revision>
  <dcterms:created xsi:type="dcterms:W3CDTF">2017-11-17T17:22:24Z</dcterms:created>
  <dcterms:modified xsi:type="dcterms:W3CDTF">2017-12-15T17:30:27Z</dcterms:modified>
</cp:coreProperties>
</file>