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3C7-225B-4C57-8FC4-D3AF10965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6646-36D2-46DF-AC1C-4CC5F253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3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3C7-225B-4C57-8FC4-D3AF10965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6646-36D2-46DF-AC1C-4CC5F253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0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3C7-225B-4C57-8FC4-D3AF10965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6646-36D2-46DF-AC1C-4CC5F253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6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3C7-225B-4C57-8FC4-D3AF10965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6646-36D2-46DF-AC1C-4CC5F253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9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3C7-225B-4C57-8FC4-D3AF10965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6646-36D2-46DF-AC1C-4CC5F253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7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3C7-225B-4C57-8FC4-D3AF10965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6646-36D2-46DF-AC1C-4CC5F253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0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3C7-225B-4C57-8FC4-D3AF10965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6646-36D2-46DF-AC1C-4CC5F253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5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3C7-225B-4C57-8FC4-D3AF10965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6646-36D2-46DF-AC1C-4CC5F253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9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3C7-225B-4C57-8FC4-D3AF10965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6646-36D2-46DF-AC1C-4CC5F253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6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3C7-225B-4C57-8FC4-D3AF10965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6646-36D2-46DF-AC1C-4CC5F253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1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3C7-225B-4C57-8FC4-D3AF10965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6646-36D2-46DF-AC1C-4CC5F253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8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C93C7-225B-4C57-8FC4-D3AF10965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D6646-36D2-46DF-AC1C-4CC5F253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1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68817" y="-546100"/>
            <a:ext cx="9144000" cy="23876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crazy bot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3314700"/>
            <a:ext cx="120650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79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834" y="185138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1.You go outside and you see the bot 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smtClean="0">
                <a:hlinkClick r:id="rId2" action="ppaction://hlinksldjump"/>
              </a:rPr>
              <a:t>but the bot </a:t>
            </a:r>
            <a:r>
              <a:rPr lang="en-US" dirty="0" err="1" smtClean="0">
                <a:hlinkClick r:id="rId2" action="ppaction://hlinksldjump"/>
              </a:rPr>
              <a:t>dosen’t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2.You stay inside protect yourself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134" y="2815451"/>
            <a:ext cx="1500000" cy="11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2049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The </a:t>
            </a:r>
            <a:r>
              <a:rPr lang="en-US" dirty="0" smtClean="0">
                <a:hlinkClick r:id="rId2" action="ppaction://hlinksldjump"/>
              </a:rPr>
              <a:t>bot turns around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smtClean="0">
                <a:hlinkClick r:id="rId2" action="ppaction://hlinksldjump"/>
              </a:rPr>
              <a:t>and sees you and attacks and 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You die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656" y="1949599"/>
            <a:ext cx="2871644" cy="490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96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You get a gun and try to attack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game over restart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4800" y="1787525"/>
            <a:ext cx="10515600" cy="4351338"/>
          </a:xfrm>
        </p:spPr>
        <p:txBody>
          <a:bodyPr/>
          <a:lstStyle/>
          <a:p>
            <a:r>
              <a:rPr lang="en-US" dirty="0" smtClean="0">
                <a:hlinkClick r:id="rId2" action="ppaction://hlinksldjump"/>
              </a:rPr>
              <a:t>You win </a:t>
            </a:r>
            <a:r>
              <a:rPr lang="en-US" dirty="0" smtClean="0">
                <a:hlinkClick r:id="rId2" action="ppaction://hlinksldjump"/>
              </a:rPr>
              <a:t>you go </a:t>
            </a:r>
            <a:r>
              <a:rPr lang="en-US" dirty="0" smtClean="0">
                <a:hlinkClick r:id="rId2" action="ppaction://hlinksldjump"/>
              </a:rPr>
              <a:t>outside </a:t>
            </a:r>
            <a:r>
              <a:rPr lang="en-US" dirty="0">
                <a:hlinkClick r:id="rId2" action="ppaction://hlinksldjump"/>
              </a:rPr>
              <a:t>and </a:t>
            </a:r>
            <a:r>
              <a:rPr lang="en-US" dirty="0" smtClean="0">
                <a:hlinkClick r:id="rId2" action="ppaction://hlinksldjump"/>
              </a:rPr>
              <a:t>hit him </a:t>
            </a:r>
            <a:r>
              <a:rPr lang="en-US" dirty="0">
                <a:hlinkClick r:id="rId2" action="ppaction://hlinksldjump"/>
              </a:rPr>
              <a:t>and he  dies you </a:t>
            </a:r>
            <a:r>
              <a:rPr lang="en-US" dirty="0" smtClean="0">
                <a:hlinkClick r:id="rId2" action="ppaction://hlinksldjump"/>
              </a:rPr>
              <a:t>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You win yeah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993" y="3462735"/>
            <a:ext cx="4318000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25" y="1825625"/>
            <a:ext cx="1428750" cy="1428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312" y="4748213"/>
            <a:ext cx="1428750" cy="1428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355" y="858044"/>
            <a:ext cx="3823445" cy="23896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174" y="3674187"/>
            <a:ext cx="2650075" cy="318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5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Restart you died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012" y="2758281"/>
            <a:ext cx="825817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6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59</Words>
  <Application>Microsoft Office PowerPoint</Application>
  <PresentationFormat>Widescreen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the crazy bot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crazy bot</dc:title>
  <dc:creator>Markham Classroom 114</dc:creator>
  <cp:lastModifiedBy>Markham Classroom 114</cp:lastModifiedBy>
  <cp:revision>11</cp:revision>
  <dcterms:created xsi:type="dcterms:W3CDTF">2017-11-02T16:25:31Z</dcterms:created>
  <dcterms:modified xsi:type="dcterms:W3CDTF">2017-12-07T17:34:19Z</dcterms:modified>
</cp:coreProperties>
</file>