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3E98-15DF-496D-A041-66EC0FB21F6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AF5C-EC4E-42B2-862F-2A46C14F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998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3E98-15DF-496D-A041-66EC0FB21F6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AF5C-EC4E-42B2-862F-2A46C14F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66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3E98-15DF-496D-A041-66EC0FB21F6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AF5C-EC4E-42B2-862F-2A46C14F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53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3E98-15DF-496D-A041-66EC0FB21F6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AF5C-EC4E-42B2-862F-2A46C14F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5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3E98-15DF-496D-A041-66EC0FB21F6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AF5C-EC4E-42B2-862F-2A46C14F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21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3E98-15DF-496D-A041-66EC0FB21F6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AF5C-EC4E-42B2-862F-2A46C14F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79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3E98-15DF-496D-A041-66EC0FB21F6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AF5C-EC4E-42B2-862F-2A46C14F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1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3E98-15DF-496D-A041-66EC0FB21F6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AF5C-EC4E-42B2-862F-2A46C14F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3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3E98-15DF-496D-A041-66EC0FB21F6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AF5C-EC4E-42B2-862F-2A46C14F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1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3E98-15DF-496D-A041-66EC0FB21F6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AF5C-EC4E-42B2-862F-2A46C14F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53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3E98-15DF-496D-A041-66EC0FB21F6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AF5C-EC4E-42B2-862F-2A46C14F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56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C3E98-15DF-496D-A041-66EC0FB21F6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5AF5C-EC4E-42B2-862F-2A46C14F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1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112" y="1033462"/>
            <a:ext cx="7343775" cy="47910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 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Olivia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88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upon a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3725"/>
            <a:ext cx="10515600" cy="4351338"/>
          </a:xfrm>
        </p:spPr>
        <p:txBody>
          <a:bodyPr/>
          <a:lstStyle/>
          <a:p>
            <a:r>
              <a:rPr lang="en-US" dirty="0" smtClean="0"/>
              <a:t>You wake up to your alarm and you have 30 mins until work.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Choice one: take a shower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Choice two: get dressed 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Choice three: go back to bed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310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take a shower and you find that you are late you get to work late for the 3</a:t>
            </a:r>
            <a:r>
              <a:rPr lang="en-US" baseline="30000" dirty="0" smtClean="0"/>
              <a:t>rd</a:t>
            </a:r>
            <a:r>
              <a:rPr lang="en-US" dirty="0" smtClean="0"/>
              <a:t> time this week.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780" y="2938780"/>
            <a:ext cx="3373120" cy="337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60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get dressed and you leave home and your car broke down …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Choice 1: Run to work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Choice 2: you call a taxi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23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go back to bed and get fired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700" y="2692400"/>
            <a:ext cx="38100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36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run to work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9600" dirty="0" smtClean="0"/>
              <a:t>          You win </a:t>
            </a:r>
          </a:p>
        </p:txBody>
      </p:sp>
    </p:spTree>
    <p:extLst>
      <p:ext uri="{BB962C8B-B14F-4D97-AF65-F5344CB8AC3E}">
        <p14:creationId xmlns:p14="http://schemas.microsoft.com/office/powerpoint/2010/main" val="103240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call a taxi and it turns out it was a kidnapper and you die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635250"/>
            <a:ext cx="4343400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85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131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Work day</vt:lpstr>
      <vt:lpstr>Once upon a time…</vt:lpstr>
      <vt:lpstr>Path 1</vt:lpstr>
      <vt:lpstr>Path 2</vt:lpstr>
      <vt:lpstr>Path 3</vt:lpstr>
      <vt:lpstr>Path 1</vt:lpstr>
      <vt:lpstr>Path 2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day</dc:title>
  <dc:creator>Markham Classroom 114</dc:creator>
  <cp:lastModifiedBy>Markham Classroom 114</cp:lastModifiedBy>
  <cp:revision>8</cp:revision>
  <dcterms:created xsi:type="dcterms:W3CDTF">2017-11-17T19:07:32Z</dcterms:created>
  <dcterms:modified xsi:type="dcterms:W3CDTF">2017-12-08T19:11:45Z</dcterms:modified>
</cp:coreProperties>
</file>