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C750-39C8-4586-B3D4-57A69614FD84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01A7-5FDF-4E2D-A892-9BB25E342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5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C750-39C8-4586-B3D4-57A69614FD84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01A7-5FDF-4E2D-A892-9BB25E342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C750-39C8-4586-B3D4-57A69614FD84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01A7-5FDF-4E2D-A892-9BB25E342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2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C750-39C8-4586-B3D4-57A69614FD84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01A7-5FDF-4E2D-A892-9BB25E342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7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C750-39C8-4586-B3D4-57A69614FD84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01A7-5FDF-4E2D-A892-9BB25E342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7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C750-39C8-4586-B3D4-57A69614FD84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01A7-5FDF-4E2D-A892-9BB25E342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6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C750-39C8-4586-B3D4-57A69614FD84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01A7-5FDF-4E2D-A892-9BB25E342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C750-39C8-4586-B3D4-57A69614FD84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01A7-5FDF-4E2D-A892-9BB25E342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1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C750-39C8-4586-B3D4-57A69614FD84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01A7-5FDF-4E2D-A892-9BB25E342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4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C750-39C8-4586-B3D4-57A69614FD84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01A7-5FDF-4E2D-A892-9BB25E342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3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C750-39C8-4586-B3D4-57A69614FD84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01A7-5FDF-4E2D-A892-9BB25E342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1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FC750-39C8-4586-B3D4-57A69614FD84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D01A7-5FDF-4E2D-A892-9BB25E342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8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The Woodland Adventure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By: Owen Maxwell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141" y="3977481"/>
            <a:ext cx="3659717" cy="274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9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1" y="749299"/>
            <a:ext cx="5112504" cy="5660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Catch a taxi	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Algerian" panose="04020705040A02060702" pitchFamily="82" charset="0"/>
              </a:rPr>
              <a:t>The taxi driver </a:t>
            </a:r>
            <a:r>
              <a:rPr lang="en-US" dirty="0" smtClean="0">
                <a:solidFill>
                  <a:srgbClr val="00B0F0"/>
                </a:solidFill>
                <a:latin typeface="Algerian" panose="04020705040A02060702" pitchFamily="82" charset="0"/>
              </a:rPr>
              <a:t>punches you in the back of the head</a:t>
            </a:r>
            <a:r>
              <a:rPr lang="en-US" dirty="0" smtClean="0">
                <a:solidFill>
                  <a:srgbClr val="00B0F0"/>
                </a:solidFill>
                <a:latin typeface="Algerian" panose="04020705040A02060702" pitchFamily="82" charset="0"/>
              </a:rPr>
              <a:t> </a:t>
            </a:r>
            <a:endParaRPr lang="en-US" dirty="0" smtClean="0">
              <a:solidFill>
                <a:srgbClr val="00B0F0"/>
              </a:solidFill>
              <a:latin typeface="Algerian" panose="04020705040A02060702" pitchFamily="82" charset="0"/>
            </a:endParaRPr>
          </a:p>
          <a:p>
            <a:endParaRPr lang="en-US" dirty="0">
              <a:solidFill>
                <a:srgbClr val="00B0F0"/>
              </a:solidFill>
              <a:latin typeface="Algerian" panose="04020705040A02060702" pitchFamily="82" charset="0"/>
            </a:endParaRPr>
          </a:p>
          <a:p>
            <a:endParaRPr lang="en-US" dirty="0" smtClean="0">
              <a:solidFill>
                <a:srgbClr val="00B0F0"/>
              </a:solidFill>
              <a:latin typeface="Algerian" panose="04020705040A02060702" pitchFamily="82" charset="0"/>
            </a:endParaRPr>
          </a:p>
          <a:p>
            <a:endParaRPr lang="en-US" dirty="0">
              <a:solidFill>
                <a:srgbClr val="00B0F0"/>
              </a:solidFill>
              <a:latin typeface="Algerian" panose="04020705040A02060702" pitchFamily="82" charset="0"/>
            </a:endParaRPr>
          </a:p>
          <a:p>
            <a:endParaRPr lang="en-US" dirty="0" smtClean="0">
              <a:solidFill>
                <a:srgbClr val="00B0F0"/>
              </a:solidFill>
              <a:latin typeface="Algerian" panose="04020705040A02060702" pitchFamily="82" charset="0"/>
            </a:endParaRPr>
          </a:p>
          <a:p>
            <a:endParaRPr lang="en-US" dirty="0">
              <a:solidFill>
                <a:srgbClr val="00B0F0"/>
              </a:solidFill>
              <a:latin typeface="Algerian" panose="04020705040A02060702" pitchFamily="82" charset="0"/>
            </a:endParaRPr>
          </a:p>
          <a:p>
            <a:endParaRPr lang="en-US" dirty="0" smtClean="0">
              <a:solidFill>
                <a:srgbClr val="00B0F0"/>
              </a:solidFill>
              <a:latin typeface="Algerian" panose="04020705040A02060702" pitchFamily="82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Algerian" panose="04020705040A02060702" pitchFamily="82" charset="0"/>
              </a:rPr>
              <a:t>You lose</a:t>
            </a:r>
            <a:endParaRPr lang="en-US" dirty="0">
              <a:solidFill>
                <a:srgbClr val="00B0F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077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00250"/>
            <a:ext cx="38100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Go to the tree house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Algerian" panose="04020705040A02060702" pitchFamily="82" charset="0"/>
              </a:rPr>
              <a:t>You live in the tree house for the rest of your life</a:t>
            </a:r>
          </a:p>
          <a:p>
            <a:endParaRPr lang="en-US" dirty="0">
              <a:solidFill>
                <a:srgbClr val="7030A0"/>
              </a:solidFill>
              <a:latin typeface="Algerian" panose="04020705040A02060702" pitchFamily="82" charset="0"/>
            </a:endParaRPr>
          </a:p>
          <a:p>
            <a:endParaRPr lang="en-US" dirty="0" smtClean="0">
              <a:solidFill>
                <a:srgbClr val="7030A0"/>
              </a:solidFill>
              <a:latin typeface="Algerian" panose="04020705040A02060702" pitchFamily="82" charset="0"/>
            </a:endParaRPr>
          </a:p>
          <a:p>
            <a:endParaRPr lang="en-US" dirty="0">
              <a:solidFill>
                <a:srgbClr val="7030A0"/>
              </a:solidFill>
              <a:latin typeface="Algerian" panose="04020705040A02060702" pitchFamily="82" charset="0"/>
            </a:endParaRPr>
          </a:p>
          <a:p>
            <a:endParaRPr lang="en-US" dirty="0" smtClean="0">
              <a:solidFill>
                <a:srgbClr val="7030A0"/>
              </a:solidFill>
              <a:latin typeface="Algerian" panose="04020705040A02060702" pitchFamily="82" charset="0"/>
            </a:endParaRPr>
          </a:p>
          <a:p>
            <a:endParaRPr lang="en-US" dirty="0">
              <a:solidFill>
                <a:srgbClr val="7030A0"/>
              </a:solidFill>
              <a:latin typeface="Algerian" panose="04020705040A02060702" pitchFamily="82" charset="0"/>
            </a:endParaRPr>
          </a:p>
          <a:p>
            <a:endParaRPr lang="en-US" dirty="0" smtClean="0">
              <a:solidFill>
                <a:srgbClr val="7030A0"/>
              </a:solidFill>
              <a:latin typeface="Algerian" panose="04020705040A02060702" pitchFamily="82" charset="0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Algerian" panose="04020705040A02060702" pitchFamily="82" charset="0"/>
              </a:rPr>
              <a:t>You win</a:t>
            </a:r>
            <a:endParaRPr lang="en-US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01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In a heavily wooded forest…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You are traveling with your Elvin friends in the forest of </a:t>
            </a:r>
            <a:r>
              <a:rPr lang="en-US" dirty="0" err="1" smtClean="0">
                <a:latin typeface="Algerian" panose="04020705040A02060702" pitchFamily="82" charset="0"/>
              </a:rPr>
              <a:t>eternalia</a:t>
            </a:r>
            <a:r>
              <a:rPr lang="en-US" dirty="0" smtClean="0">
                <a:latin typeface="Algerian" panose="04020705040A02060702" pitchFamily="82" charset="0"/>
              </a:rPr>
              <a:t> when you suddenly get separated. Your friends want to go back but one wants to stay. Do you</a:t>
            </a:r>
          </a:p>
          <a:p>
            <a:endParaRPr lang="en-US" dirty="0">
              <a:latin typeface="Algerian" panose="04020705040A02060702" pitchFamily="82" charset="0"/>
            </a:endParaRPr>
          </a:p>
          <a:p>
            <a:endParaRPr lang="en-US" dirty="0" smtClean="0">
              <a:latin typeface="Algerian" panose="04020705040A02060702" pitchFamily="82" charset="0"/>
            </a:endParaRPr>
          </a:p>
          <a:p>
            <a:r>
              <a:rPr lang="en-US" dirty="0" smtClean="0">
                <a:latin typeface="Algerian" panose="04020705040A02060702" pitchFamily="82" charset="0"/>
                <a:hlinkClick r:id="rId2" action="ppaction://hlinksldjump"/>
              </a:rPr>
              <a:t>Go back </a:t>
            </a:r>
            <a:endParaRPr lang="en-US" dirty="0" smtClean="0">
              <a:latin typeface="Algerian" panose="04020705040A02060702" pitchFamily="82" charset="0"/>
            </a:endParaRPr>
          </a:p>
          <a:p>
            <a:r>
              <a:rPr lang="en-US" dirty="0" smtClean="0">
                <a:latin typeface="Algerian" panose="04020705040A02060702" pitchFamily="82" charset="0"/>
                <a:hlinkClick r:id="rId3" action="ppaction://hlinksldjump"/>
              </a:rPr>
              <a:t>Keep going</a:t>
            </a:r>
            <a:endParaRPr lang="en-US" dirty="0" smtClean="0">
              <a:latin typeface="Algerian" panose="04020705040A02060702" pitchFamily="82" charset="0"/>
            </a:endParaRPr>
          </a:p>
          <a:p>
            <a:r>
              <a:rPr lang="en-US" dirty="0" smtClean="0">
                <a:latin typeface="Algerian" panose="04020705040A02060702" pitchFamily="82" charset="0"/>
                <a:hlinkClick r:id="rId4" action="ppaction://hlinksldjump"/>
              </a:rPr>
              <a:t>Or stay there</a:t>
            </a:r>
            <a:endParaRPr lang="en-US" dirty="0" smtClean="0"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3200400"/>
            <a:ext cx="3746500" cy="33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2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Go back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You go back and you find your friends do you</a:t>
            </a:r>
          </a:p>
          <a:p>
            <a:endParaRPr lang="en-US" dirty="0">
              <a:latin typeface="Algerian" panose="04020705040A02060702" pitchFamily="82" charset="0"/>
            </a:endParaRPr>
          </a:p>
          <a:p>
            <a:endParaRPr lang="en-US" dirty="0" smtClean="0">
              <a:latin typeface="Algerian" panose="04020705040A02060702" pitchFamily="82" charset="0"/>
            </a:endParaRPr>
          </a:p>
          <a:p>
            <a:r>
              <a:rPr lang="en-US" dirty="0" smtClean="0">
                <a:latin typeface="Algerian" panose="04020705040A02060702" pitchFamily="82" charset="0"/>
                <a:hlinkClick r:id="rId2" action="ppaction://hlinksldjump"/>
              </a:rPr>
              <a:t>Stay with them</a:t>
            </a:r>
            <a:endParaRPr lang="en-US" dirty="0" smtClean="0">
              <a:latin typeface="Algerian" panose="04020705040A02060702" pitchFamily="82" charset="0"/>
            </a:endParaRPr>
          </a:p>
          <a:p>
            <a:r>
              <a:rPr lang="en-US" dirty="0" smtClean="0">
                <a:latin typeface="Algerian" panose="04020705040A02060702" pitchFamily="82" charset="0"/>
                <a:hlinkClick r:id="rId3" action="ppaction://hlinksldjump"/>
              </a:rPr>
              <a:t>Go on your own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287" y="2414587"/>
            <a:ext cx="3529013" cy="317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71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Keep going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keep going on the path and find an abandoned tree house do you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Go in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Stay out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76225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28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Algerian" panose="04020705040A02060702" pitchFamily="82" charset="0"/>
              </a:rPr>
              <a:t>Stay there</a:t>
            </a:r>
            <a:endParaRPr lang="en-US" dirty="0">
              <a:solidFill>
                <a:schemeClr val="accent2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Algerian" panose="04020705040A02060702" pitchFamily="82" charset="0"/>
              </a:rPr>
              <a:t>You see something approaching you… </a:t>
            </a:r>
          </a:p>
          <a:p>
            <a:r>
              <a:rPr lang="en-US" dirty="0" smtClean="0">
                <a:solidFill>
                  <a:schemeClr val="accent2"/>
                </a:solidFill>
                <a:latin typeface="Algerian" panose="04020705040A02060702" pitchFamily="82" charset="0"/>
              </a:rPr>
              <a:t>It’s a giant tiger</a:t>
            </a:r>
          </a:p>
          <a:p>
            <a:r>
              <a:rPr lang="en-US" dirty="0" smtClean="0">
                <a:solidFill>
                  <a:schemeClr val="accent2"/>
                </a:solidFill>
                <a:latin typeface="Algerian" panose="04020705040A02060702" pitchFamily="82" charset="0"/>
              </a:rPr>
              <a:t>You get eaten</a:t>
            </a:r>
          </a:p>
          <a:p>
            <a:endParaRPr lang="en-US" dirty="0">
              <a:solidFill>
                <a:schemeClr val="accent2"/>
              </a:solidFill>
              <a:latin typeface="Algerian" panose="04020705040A02060702" pitchFamily="82" charset="0"/>
            </a:endParaRPr>
          </a:p>
          <a:p>
            <a:endParaRPr lang="en-US" dirty="0" smtClean="0">
              <a:solidFill>
                <a:schemeClr val="accent2"/>
              </a:solidFill>
              <a:latin typeface="Algerian" panose="04020705040A02060702" pitchFamily="82" charset="0"/>
            </a:endParaRPr>
          </a:p>
          <a:p>
            <a:endParaRPr lang="en-US" dirty="0">
              <a:solidFill>
                <a:schemeClr val="accent2"/>
              </a:solidFill>
              <a:latin typeface="Algerian" panose="04020705040A02060702" pitchFamily="82" charset="0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Algerian" panose="04020705040A02060702" pitchFamily="82" charset="0"/>
              </a:rPr>
              <a:t>Game over</a:t>
            </a:r>
            <a:endParaRPr lang="en-US" dirty="0">
              <a:solidFill>
                <a:schemeClr val="accent2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44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87" y="1027906"/>
            <a:ext cx="4391025" cy="3019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Stay with them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Algerian" panose="04020705040A02060702" pitchFamily="82" charset="0"/>
              </a:rPr>
              <a:t>You all get eaten by a giant tiger pack</a:t>
            </a:r>
          </a:p>
          <a:p>
            <a:endParaRPr lang="en-US" dirty="0">
              <a:solidFill>
                <a:schemeClr val="accent2"/>
              </a:solidFill>
              <a:latin typeface="Algerian" panose="04020705040A02060702" pitchFamily="82" charset="0"/>
            </a:endParaRPr>
          </a:p>
          <a:p>
            <a:endParaRPr lang="en-US" dirty="0" smtClean="0">
              <a:solidFill>
                <a:schemeClr val="accent2"/>
              </a:solidFill>
              <a:latin typeface="Algerian" panose="04020705040A02060702" pitchFamily="82" charset="0"/>
            </a:endParaRPr>
          </a:p>
          <a:p>
            <a:endParaRPr lang="en-US" dirty="0">
              <a:solidFill>
                <a:schemeClr val="accent2"/>
              </a:solidFill>
              <a:latin typeface="Algerian" panose="04020705040A02060702" pitchFamily="82" charset="0"/>
            </a:endParaRPr>
          </a:p>
          <a:p>
            <a:endParaRPr lang="en-US" dirty="0" smtClean="0">
              <a:solidFill>
                <a:schemeClr val="accent2"/>
              </a:solidFill>
              <a:latin typeface="Algerian" panose="04020705040A02060702" pitchFamily="82" charset="0"/>
            </a:endParaRPr>
          </a:p>
          <a:p>
            <a:endParaRPr lang="en-US" dirty="0">
              <a:solidFill>
                <a:schemeClr val="accent2"/>
              </a:solidFill>
              <a:latin typeface="Algerian" panose="04020705040A02060702" pitchFamily="82" charset="0"/>
            </a:endParaRPr>
          </a:p>
          <a:p>
            <a:endParaRPr lang="en-US" dirty="0" smtClean="0">
              <a:solidFill>
                <a:schemeClr val="accent2"/>
              </a:solidFill>
              <a:latin typeface="Algerian" panose="04020705040A02060702" pitchFamily="82" charset="0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Algerian" panose="04020705040A02060702" pitchFamily="82" charset="0"/>
              </a:rPr>
              <a:t>Game over</a:t>
            </a:r>
            <a:endParaRPr lang="en-US" dirty="0">
              <a:solidFill>
                <a:schemeClr val="accent2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24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1662112"/>
            <a:ext cx="6286500" cy="3533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Go on your own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You go on your own and walk of a cliff</a:t>
            </a:r>
          </a:p>
          <a:p>
            <a:endParaRPr lang="en-US" dirty="0">
              <a:latin typeface="Algerian" panose="04020705040A02060702" pitchFamily="82" charset="0"/>
            </a:endParaRPr>
          </a:p>
          <a:p>
            <a:endParaRPr lang="en-US" dirty="0" smtClean="0">
              <a:latin typeface="Algerian" panose="04020705040A02060702" pitchFamily="82" charset="0"/>
            </a:endParaRPr>
          </a:p>
          <a:p>
            <a:endParaRPr lang="en-US" dirty="0">
              <a:latin typeface="Algerian" panose="04020705040A02060702" pitchFamily="82" charset="0"/>
            </a:endParaRPr>
          </a:p>
          <a:p>
            <a:endParaRPr lang="en-US" dirty="0" smtClean="0">
              <a:latin typeface="Algerian" panose="04020705040A02060702" pitchFamily="82" charset="0"/>
            </a:endParaRPr>
          </a:p>
          <a:p>
            <a:endParaRPr lang="en-US" dirty="0">
              <a:latin typeface="Algerian" panose="04020705040A02060702" pitchFamily="82" charset="0"/>
            </a:endParaRPr>
          </a:p>
          <a:p>
            <a:endParaRPr lang="en-US" dirty="0" smtClean="0">
              <a:latin typeface="Algerian" panose="04020705040A02060702" pitchFamily="82" charset="0"/>
            </a:endParaRPr>
          </a:p>
          <a:p>
            <a:r>
              <a:rPr lang="en-US" dirty="0" smtClean="0">
                <a:latin typeface="Algerian" panose="04020705040A02060702" pitchFamily="82" charset="0"/>
              </a:rPr>
              <a:t>You lose</a:t>
            </a:r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42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48" y="1016508"/>
            <a:ext cx="6242304" cy="48249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Go in 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You go in and find a scroll</a:t>
            </a:r>
          </a:p>
          <a:p>
            <a:r>
              <a:rPr lang="en-US" dirty="0" smtClean="0">
                <a:latin typeface="Algerian" panose="04020705040A02060702" pitchFamily="82" charset="0"/>
              </a:rPr>
              <a:t>You get teleported to home</a:t>
            </a:r>
          </a:p>
          <a:p>
            <a:endParaRPr lang="en-US" dirty="0">
              <a:latin typeface="Algerian" panose="04020705040A02060702" pitchFamily="82" charset="0"/>
            </a:endParaRPr>
          </a:p>
          <a:p>
            <a:endParaRPr lang="en-US" dirty="0" smtClean="0">
              <a:latin typeface="Algerian" panose="04020705040A02060702" pitchFamily="82" charset="0"/>
            </a:endParaRPr>
          </a:p>
          <a:p>
            <a:endParaRPr lang="en-US" dirty="0">
              <a:latin typeface="Algerian" panose="04020705040A02060702" pitchFamily="82" charset="0"/>
            </a:endParaRPr>
          </a:p>
          <a:p>
            <a:endParaRPr lang="en-US" dirty="0" smtClean="0">
              <a:latin typeface="Algerian" panose="04020705040A02060702" pitchFamily="82" charset="0"/>
            </a:endParaRPr>
          </a:p>
          <a:p>
            <a:endParaRPr lang="en-US" dirty="0">
              <a:latin typeface="Algerian" panose="04020705040A02060702" pitchFamily="82" charset="0"/>
            </a:endParaRPr>
          </a:p>
          <a:p>
            <a:r>
              <a:rPr lang="en-US" dirty="0" smtClean="0">
                <a:latin typeface="Algerian" panose="04020705040A02060702" pitchFamily="82" charset="0"/>
              </a:rPr>
              <a:t>You win</a:t>
            </a:r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427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352425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Stay out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You keep walking and find a river</a:t>
            </a:r>
          </a:p>
          <a:p>
            <a:r>
              <a:rPr lang="en-US" dirty="0" smtClean="0">
                <a:latin typeface="Algerian" panose="04020705040A02060702" pitchFamily="82" charset="0"/>
              </a:rPr>
              <a:t>You decide to sleep there</a:t>
            </a:r>
          </a:p>
          <a:p>
            <a:r>
              <a:rPr lang="en-US" dirty="0" smtClean="0">
                <a:latin typeface="Algerian" panose="04020705040A02060702" pitchFamily="82" charset="0"/>
              </a:rPr>
              <a:t>The next day you get back out do you</a:t>
            </a:r>
          </a:p>
          <a:p>
            <a:endParaRPr lang="en-US" dirty="0">
              <a:latin typeface="Algerian" panose="04020705040A02060702" pitchFamily="82" charset="0"/>
            </a:endParaRPr>
          </a:p>
          <a:p>
            <a:endParaRPr lang="en-US" dirty="0" smtClean="0">
              <a:latin typeface="Algerian" panose="04020705040A02060702" pitchFamily="82" charset="0"/>
            </a:endParaRPr>
          </a:p>
          <a:p>
            <a:endParaRPr lang="en-US" dirty="0">
              <a:latin typeface="Algerian" panose="04020705040A02060702" pitchFamily="82" charset="0"/>
            </a:endParaRPr>
          </a:p>
          <a:p>
            <a:r>
              <a:rPr lang="en-US" dirty="0" smtClean="0">
                <a:latin typeface="Algerian" panose="04020705040A02060702" pitchFamily="82" charset="0"/>
                <a:hlinkClick r:id="rId3" action="ppaction://hlinksldjump"/>
              </a:rPr>
              <a:t>Catch a taxi</a:t>
            </a:r>
            <a:r>
              <a:rPr lang="en-US" dirty="0" smtClean="0">
                <a:latin typeface="Algerian" panose="04020705040A02060702" pitchFamily="82" charset="0"/>
              </a:rPr>
              <a:t> </a:t>
            </a:r>
          </a:p>
          <a:p>
            <a:r>
              <a:rPr lang="en-US" dirty="0" smtClean="0">
                <a:latin typeface="Algerian" panose="04020705040A02060702" pitchFamily="82" charset="0"/>
                <a:hlinkClick r:id="rId4" action="ppaction://hlinksldjump"/>
              </a:rPr>
              <a:t>Go back to the tree house</a:t>
            </a:r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406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221</Words>
  <Application>Microsoft Office PowerPoint</Application>
  <PresentationFormat>Widescreen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Algerian</vt:lpstr>
      <vt:lpstr>Arial</vt:lpstr>
      <vt:lpstr>Calibri</vt:lpstr>
      <vt:lpstr>Calibri Light</vt:lpstr>
      <vt:lpstr>Office Theme</vt:lpstr>
      <vt:lpstr>The Woodland Adventure</vt:lpstr>
      <vt:lpstr>In a heavily wooded forest…</vt:lpstr>
      <vt:lpstr>Go back</vt:lpstr>
      <vt:lpstr>Keep going</vt:lpstr>
      <vt:lpstr>Stay there</vt:lpstr>
      <vt:lpstr>Stay with them</vt:lpstr>
      <vt:lpstr>Go on your own</vt:lpstr>
      <vt:lpstr>Go in </vt:lpstr>
      <vt:lpstr>Stay out</vt:lpstr>
      <vt:lpstr>Catch a taxi </vt:lpstr>
      <vt:lpstr>Go to the tree house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Woodland Adventure</dc:title>
  <dc:creator>Markham Classroom 114</dc:creator>
  <cp:lastModifiedBy>Markham Classroom 114</cp:lastModifiedBy>
  <cp:revision>7</cp:revision>
  <dcterms:created xsi:type="dcterms:W3CDTF">2017-11-17T19:42:46Z</dcterms:created>
  <dcterms:modified xsi:type="dcterms:W3CDTF">2017-12-08T19:28:35Z</dcterms:modified>
</cp:coreProperties>
</file>