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Alena a4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8800" dirty="0" err="1" smtClean="0"/>
              <a:t>jersi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92579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</a:t>
            </a:r>
            <a:r>
              <a:rPr lang="en-US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418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14</TotalTime>
  <Words>4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Celestial</vt:lpstr>
      <vt:lpstr>Alena a4 </vt:lpstr>
      <vt:lpstr>h  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Alena a4</dc:title>
  <dc:creator>Markham Classroom 114</dc:creator>
  <cp:lastModifiedBy>Markham Classroom 114</cp:lastModifiedBy>
  <cp:revision>2</cp:revision>
  <dcterms:created xsi:type="dcterms:W3CDTF">2018-09-26T21:17:23Z</dcterms:created>
  <dcterms:modified xsi:type="dcterms:W3CDTF">2018-09-26T21:31:52Z</dcterms:modified>
</cp:coreProperties>
</file>