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0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7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0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1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7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C3A9-39D2-4DA5-A0C8-939754F5B43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9E61-06CC-4E33-823F-DA47B81E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4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Alex Weidner4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giant storm of Zombies.</a:t>
            </a:r>
          </a:p>
          <a:p>
            <a:r>
              <a:rPr lang="en-US" dirty="0" err="1" smtClean="0"/>
              <a:t>Swordmaster</a:t>
            </a:r>
            <a:r>
              <a:rPr lang="en-US" dirty="0" smtClean="0"/>
              <a:t> Ken was walking around when he saw people running away.</a:t>
            </a:r>
          </a:p>
          <a:p>
            <a:r>
              <a:rPr lang="en-US" dirty="0" smtClean="0">
                <a:hlinkClick r:id="rId2" action="ppaction://hlinksldjump"/>
              </a:rPr>
              <a:t>Go </a:t>
            </a:r>
            <a:r>
              <a:rPr lang="en-US" dirty="0" err="1" smtClean="0">
                <a:hlinkClick r:id="rId2" action="ppaction://hlinksldjump"/>
              </a:rPr>
              <a:t>toarwards</a:t>
            </a:r>
            <a:r>
              <a:rPr lang="en-US" dirty="0" smtClean="0">
                <a:hlinkClick r:id="rId2" action="ppaction://hlinksldjump"/>
              </a:rPr>
              <a:t> the storm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Run away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443" y="3353413"/>
            <a:ext cx="4980357" cy="326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24" y="0"/>
            <a:ext cx="10955214" cy="67866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 err="1" smtClean="0"/>
              <a:t>toarwards</a:t>
            </a:r>
            <a:r>
              <a:rPr lang="en-US" dirty="0" smtClean="0"/>
              <a:t> the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 get to the storm and you die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7198">
            <a:off x="3769257" y="1215175"/>
            <a:ext cx="1338825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gather materials and craft a </a:t>
            </a:r>
            <a:r>
              <a:rPr lang="en-US" dirty="0" err="1" smtClean="0"/>
              <a:t>MasterSword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you…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Go to the storm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Try and craft a glider to fly of cliff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7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Alex Weidner4</vt:lpstr>
      <vt:lpstr>Once upon a time… </vt:lpstr>
      <vt:lpstr>Go toarwards the storm</vt:lpstr>
      <vt:lpstr>Run away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 Weidner4</dc:title>
  <dc:creator>Markham Classroom 114</dc:creator>
  <cp:lastModifiedBy>Markham Classroom 114</cp:lastModifiedBy>
  <cp:revision>4</cp:revision>
  <dcterms:created xsi:type="dcterms:W3CDTF">2018-09-13T20:50:04Z</dcterms:created>
  <dcterms:modified xsi:type="dcterms:W3CDTF">2018-09-20T20:48:04Z</dcterms:modified>
</cp:coreProperties>
</file>