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1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0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2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2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F639-FE64-493C-9DF6-66E8DA72B81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14B8-B319-4235-AE8B-72BB1B03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2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 s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Pearl B. wait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992" y="276901"/>
            <a:ext cx="4712908" cy="3097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3305175"/>
            <a:ext cx="47625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1897</a:t>
            </a:r>
          </a:p>
          <a:p>
            <a:r>
              <a:rPr lang="en-US" dirty="0" smtClean="0"/>
              <a:t>United states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00" y="1690688"/>
            <a:ext cx="635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8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984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u</a:t>
            </a:r>
            <a:r>
              <a:rPr lang="en-US" dirty="0" smtClean="0">
                <a:solidFill>
                  <a:srgbClr val="FFFF00"/>
                </a:solidFill>
              </a:rPr>
              <a:t>n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23988"/>
            <a:ext cx="10515600" cy="4351338"/>
          </a:xfrm>
        </p:spPr>
        <p:txBody>
          <a:bodyPr/>
          <a:lstStyle/>
          <a:p>
            <a:r>
              <a:rPr lang="en-US" dirty="0" smtClean="0"/>
              <a:t>Jiggly</a:t>
            </a:r>
            <a:endParaRPr lang="en-US" dirty="0" smtClean="0"/>
          </a:p>
          <a:p>
            <a:r>
              <a:rPr lang="en-US" dirty="0" smtClean="0"/>
              <a:t>Made by gelatin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050" y="1825625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9000" y="3599657"/>
            <a:ext cx="2578100" cy="225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Alice s L3</vt:lpstr>
      <vt:lpstr>Who invented it?</vt:lpstr>
      <vt:lpstr>Where? when?</vt:lpstr>
      <vt:lpstr> fun facts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s L3</dc:title>
  <dc:creator>Markham Classroom 114</dc:creator>
  <cp:lastModifiedBy>Markham Classroom 114</cp:lastModifiedBy>
  <cp:revision>5</cp:revision>
  <dcterms:created xsi:type="dcterms:W3CDTF">2018-09-13T21:28:53Z</dcterms:created>
  <dcterms:modified xsi:type="dcterms:W3CDTF">2018-09-20T21:30:29Z</dcterms:modified>
</cp:coreProperties>
</file>