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0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69D4-68A9-41F5-B3ED-CF6F36BB37B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F74C-C606-4CD7-AE1A-4DB9F95FB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69D4-68A9-41F5-B3ED-CF6F36BB37B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F74C-C606-4CD7-AE1A-4DB9F95FB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7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69D4-68A9-41F5-B3ED-CF6F36BB37B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F74C-C606-4CD7-AE1A-4DB9F95FB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86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69D4-68A9-41F5-B3ED-CF6F36BB37B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F74C-C606-4CD7-AE1A-4DB9F95FB3D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0248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69D4-68A9-41F5-B3ED-CF6F36BB37B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F74C-C606-4CD7-AE1A-4DB9F95FB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07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69D4-68A9-41F5-B3ED-CF6F36BB37B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F74C-C606-4CD7-AE1A-4DB9F95FB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3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69D4-68A9-41F5-B3ED-CF6F36BB37B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F74C-C606-4CD7-AE1A-4DB9F95FB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16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69D4-68A9-41F5-B3ED-CF6F36BB37B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F74C-C606-4CD7-AE1A-4DB9F95FB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94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69D4-68A9-41F5-B3ED-CF6F36BB37B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F74C-C606-4CD7-AE1A-4DB9F95FB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2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69D4-68A9-41F5-B3ED-CF6F36BB37B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F74C-C606-4CD7-AE1A-4DB9F95FB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2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69D4-68A9-41F5-B3ED-CF6F36BB37B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F74C-C606-4CD7-AE1A-4DB9F95FB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69D4-68A9-41F5-B3ED-CF6F36BB37B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F74C-C606-4CD7-AE1A-4DB9F95FB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8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69D4-68A9-41F5-B3ED-CF6F36BB37B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F74C-C606-4CD7-AE1A-4DB9F95FB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69D4-68A9-41F5-B3ED-CF6F36BB37B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F74C-C606-4CD7-AE1A-4DB9F95FB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1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69D4-68A9-41F5-B3ED-CF6F36BB37B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F74C-C606-4CD7-AE1A-4DB9F95FB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9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69D4-68A9-41F5-B3ED-CF6F36BB37B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F74C-C606-4CD7-AE1A-4DB9F95FB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66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69D4-68A9-41F5-B3ED-CF6F36BB37B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F74C-C606-4CD7-AE1A-4DB9F95FB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14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86D69D4-68A9-41F5-B3ED-CF6F36BB37B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CC9F74C-C606-4CD7-AE1A-4DB9F95FB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79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Andrew w4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5400" dirty="0" smtClean="0"/>
              <a:t>THE ATTACK OF THE FAT SNAKES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557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CITY FAR AWAY…………………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on a hill in n the city park when you hear a fat snake coming</a:t>
            </a:r>
          </a:p>
          <a:p>
            <a:r>
              <a:rPr lang="en-US" dirty="0" smtClean="0"/>
              <a:t>Do you throw a pie at it </a:t>
            </a:r>
            <a:r>
              <a:rPr lang="en-US" dirty="0" smtClean="0">
                <a:hlinkClick r:id="rId2" action="ppaction://hlinksldjump"/>
              </a:rPr>
              <a:t>THROW a pie at it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Or run away screaming in terror\laughing Run away screaming/laughing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082" y="3256767"/>
            <a:ext cx="6617918" cy="37264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59" y="317326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6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THROW a pie at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THROW A PIE AT IT AND IT DECIDES TO GO FIND A NEW MEAL BECAUSE YOU </a:t>
            </a:r>
            <a:r>
              <a:rPr lang="en-US" dirty="0" smtClean="0"/>
              <a:t>WERE GENOROUS TO IT WHEN SUDDENLY A MOB OF ANGRY TOWNS PEOPLE COME AFTER YOU FOR FEEDING THE BEAST! YOU RUN AWAY BUT THEY ARE FASTER THAN YOU, YOU GET CAUGHT AND ARE TAKEN TO JAIL. </a:t>
            </a:r>
          </a:p>
          <a:p>
            <a:endParaRPr lang="en-US" dirty="0"/>
          </a:p>
          <a:p>
            <a:pPr marL="36900" indent="0">
              <a:buNone/>
            </a:pPr>
            <a:r>
              <a:rPr lang="en-US" dirty="0" smtClean="0">
                <a:hlinkClick r:id="rId2" action="ppaction://hlinksldjump"/>
              </a:rPr>
              <a:t>DO YOU TRY TO ESCAPE </a:t>
            </a:r>
            <a:endParaRPr lang="en-US" dirty="0" smtClean="0"/>
          </a:p>
          <a:p>
            <a:pPr marL="36900" indent="0">
              <a:buNone/>
            </a:pPr>
            <a:r>
              <a:rPr lang="en-US" dirty="0" smtClean="0">
                <a:hlinkClick r:id="rId3" action="ppaction://hlinksldjump"/>
              </a:rPr>
              <a:t>OR STAY 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TO ESCAPE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night you try to escape the guard can’t hear you for he is asleep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</a:t>
            </a:r>
            <a:r>
              <a:rPr lang="en-US" sz="8000" dirty="0" smtClean="0">
                <a:solidFill>
                  <a:srgbClr val="FF0000"/>
                </a:solidFill>
              </a:rPr>
              <a:t>YOU WIN!!!!!!!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stay put and over the years you  DIE from lack of treatment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8000" dirty="0" smtClean="0">
                <a:solidFill>
                  <a:srgbClr val="FF0000"/>
                </a:solidFill>
              </a:rPr>
              <a:t>THE END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937" y="2743200"/>
            <a:ext cx="577206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2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away screaming/laughing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925" y="1942514"/>
            <a:ext cx="10353762" cy="405875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snake wobbles after you slow but dangerous and it eats you because you have fallen over </a:t>
            </a:r>
            <a:r>
              <a:rPr lang="en-US" dirty="0" smtClean="0"/>
              <a:t>laughing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              </a:t>
            </a:r>
            <a:r>
              <a:rPr lang="en-US" sz="16600" spc="-300" dirty="0" smtClean="0">
                <a:solidFill>
                  <a:srgbClr val="FF0000"/>
                </a:solidFill>
              </a:rPr>
              <a:t>THE END</a:t>
            </a:r>
            <a:endParaRPr lang="en-US" spc="-3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7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52</TotalTime>
  <Words>184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Calisto MT</vt:lpstr>
      <vt:lpstr>Trebuchet MS</vt:lpstr>
      <vt:lpstr>Wingdings 2</vt:lpstr>
      <vt:lpstr>Slate</vt:lpstr>
      <vt:lpstr>Andrew w4</vt:lpstr>
      <vt:lpstr>IN A CITY FAR AWAY…………………</vt:lpstr>
      <vt:lpstr>THROW a pie at it</vt:lpstr>
      <vt:lpstr>TRY TO ESCAPE</vt:lpstr>
      <vt:lpstr>STAY PUT</vt:lpstr>
      <vt:lpstr>Run away screaming/laughing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Andrew w4</dc:title>
  <dc:creator>Markham Classroom 114</dc:creator>
  <cp:lastModifiedBy>Markham Classroom 114</cp:lastModifiedBy>
  <cp:revision>8</cp:revision>
  <dcterms:created xsi:type="dcterms:W3CDTF">2018-09-13T20:52:46Z</dcterms:created>
  <dcterms:modified xsi:type="dcterms:W3CDTF">2018-09-27T20:57:57Z</dcterms:modified>
</cp:coreProperties>
</file>