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1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4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9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93DD-0D81-482A-942D-28AC6DC121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3E1C-C54A-4D17-B180-E12CAEDB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7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-20637"/>
            <a:ext cx="68707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6972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Brittan 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man eating chicken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"/>
            <a:ext cx="12192000" cy="6861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was walking home on a bright and sunny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walked </a:t>
            </a:r>
            <a:r>
              <a:rPr lang="en-US" dirty="0" err="1" smtClean="0"/>
              <a:t>tward</a:t>
            </a:r>
            <a:r>
              <a:rPr lang="en-US" dirty="0" smtClean="0"/>
              <a:t> a weird looking house and you saw a man </a:t>
            </a:r>
            <a:r>
              <a:rPr lang="en-US" dirty="0" err="1" smtClean="0"/>
              <a:t>waching</a:t>
            </a:r>
            <a:r>
              <a:rPr lang="en-US" dirty="0"/>
              <a:t> </a:t>
            </a:r>
            <a:r>
              <a:rPr lang="en-US" dirty="0" smtClean="0"/>
              <a:t>you</a:t>
            </a:r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A. do you ask him why he is watching you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sldjump"/>
              </a:rPr>
              <a:t>B. do you keep walking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you ask him why he’s watching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KIDNAPED BY a criminal and he shows you his man eating chicken. What do you do.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A . Do you try to escape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B. Do you face your fate and get eaten by a chicken.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keep walking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choice . he is a criminal that the police are looking for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A.do you get on the bus to go to school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B. do you call the police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called the police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job you got him , </a:t>
            </a:r>
            <a:r>
              <a:rPr lang="en-US" dirty="0" smtClean="0"/>
              <a:t>for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got on the bus to go to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carful and look out for the </a:t>
            </a:r>
            <a:r>
              <a:rPr lang="en-US" dirty="0" err="1" smtClean="0"/>
              <a:t>crimanal</a:t>
            </a:r>
            <a:r>
              <a:rPr lang="en-US" dirty="0" smtClean="0"/>
              <a:t> you’ll never know when he’ll strike.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escaped!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756400"/>
          </a:xfrm>
        </p:spPr>
      </p:pic>
    </p:spTree>
    <p:extLst>
      <p:ext uri="{BB962C8B-B14F-4D97-AF65-F5344CB8AC3E}">
        <p14:creationId xmlns:p14="http://schemas.microsoft.com/office/powerpoint/2010/main" val="23822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170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Brittan a4</vt:lpstr>
      <vt:lpstr>I was walking home on a bright and sunny morning</vt:lpstr>
      <vt:lpstr> you ask him why he’s watching you</vt:lpstr>
      <vt:lpstr>Do you keep walking</vt:lpstr>
      <vt:lpstr>You called the police</vt:lpstr>
      <vt:lpstr>You got on the bus to go to school</vt:lpstr>
      <vt:lpstr>You escaped!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Brittan a4</dc:title>
  <dc:creator>Markham Classroom 114</dc:creator>
  <cp:lastModifiedBy>Markham Classroom 114</cp:lastModifiedBy>
  <cp:revision>7</cp:revision>
  <dcterms:created xsi:type="dcterms:W3CDTF">2018-09-12T21:32:20Z</dcterms:created>
  <dcterms:modified xsi:type="dcterms:W3CDTF">2018-09-26T21:31:13Z</dcterms:modified>
</cp:coreProperties>
</file>