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8D00F-818F-4B4A-988E-02C71A3532D7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9777-237B-4242-88E5-E89691125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544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8D00F-818F-4B4A-988E-02C71A3532D7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9777-237B-4242-88E5-E89691125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05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8D00F-818F-4B4A-988E-02C71A3532D7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9777-237B-4242-88E5-E89691125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512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8D00F-818F-4B4A-988E-02C71A3532D7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9777-237B-4242-88E5-E89691125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732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8D00F-818F-4B4A-988E-02C71A3532D7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9777-237B-4242-88E5-E89691125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513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8D00F-818F-4B4A-988E-02C71A3532D7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9777-237B-4242-88E5-E89691125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453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8D00F-818F-4B4A-988E-02C71A3532D7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9777-237B-4242-88E5-E89691125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329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8D00F-818F-4B4A-988E-02C71A3532D7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9777-237B-4242-88E5-E89691125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27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8D00F-818F-4B4A-988E-02C71A3532D7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9777-237B-4242-88E5-E89691125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43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8D00F-818F-4B4A-988E-02C71A3532D7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9777-237B-4242-88E5-E89691125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456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8D00F-818F-4B4A-988E-02C71A3532D7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9777-237B-4242-88E5-E89691125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4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8D00F-818F-4B4A-988E-02C71A3532D7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B9777-237B-4242-88E5-E89691125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851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art" TargetMode="External"/><Relationship Id="rId2" Type="http://schemas.openxmlformats.org/officeDocument/2006/relationships/hyperlink" Target="PowerpointCadenA4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023626">
            <a:off x="5499101" y="1021208"/>
            <a:ext cx="9144000" cy="2387600"/>
          </a:xfrm>
        </p:spPr>
        <p:txBody>
          <a:bodyPr/>
          <a:lstStyle/>
          <a:p>
            <a:r>
              <a:rPr lang="en-US" dirty="0" smtClean="0"/>
              <a:t>CadenA4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076576">
            <a:off x="1524000" y="3962400"/>
            <a:ext cx="9144000" cy="12954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The blue fluffy unicorn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9600" y="3962400"/>
            <a:ext cx="2451100" cy="245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19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</p:spPr>
        <p:txBody>
          <a:bodyPr/>
          <a:lstStyle/>
          <a:p>
            <a:r>
              <a:rPr lang="en-US" dirty="0" smtClean="0"/>
              <a:t>Ones upon a time</a:t>
            </a:r>
          </a:p>
          <a:p>
            <a:r>
              <a:rPr lang="en-US" dirty="0" smtClean="0"/>
              <a:t>an evil unicorn came to town.</a:t>
            </a:r>
          </a:p>
          <a:p>
            <a:r>
              <a:rPr lang="en-US" dirty="0" smtClean="0"/>
              <a:t>What do you do</a:t>
            </a:r>
          </a:p>
          <a:p>
            <a:endParaRPr lang="en-US" dirty="0"/>
          </a:p>
          <a:p>
            <a:r>
              <a:rPr lang="en-US" dirty="0" smtClean="0">
                <a:hlinkClick r:id="rId2" action="ppaction://hlinkpres?slideindex=1&amp;slidetitle="/>
              </a:rPr>
              <a:t>Run at it</a:t>
            </a:r>
            <a:endParaRPr lang="en-US" dirty="0" smtClean="0"/>
          </a:p>
          <a:p>
            <a:r>
              <a:rPr lang="en-US" dirty="0" smtClean="0">
                <a:hlinkClick r:id="rId3" action="ppaction://hlinkfile"/>
              </a:rPr>
              <a:t>fart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6102" y="3936"/>
            <a:ext cx="5695898" cy="6854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20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run at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You chose run at it</a:t>
            </a:r>
            <a:endParaRPr lang="en-US" sz="800" dirty="0" smtClean="0"/>
          </a:p>
          <a:p>
            <a:r>
              <a:rPr lang="en-US" sz="2000" dirty="0" smtClean="0"/>
              <a:t>You run at it and it turns you in to a candy- </a:t>
            </a:r>
          </a:p>
          <a:p>
            <a:r>
              <a:rPr lang="en-US" sz="2000" dirty="0" smtClean="0"/>
              <a:t>Corn`s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8021" y="0"/>
            <a:ext cx="6203980" cy="501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93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tamed it every one is saved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971" y="2192552"/>
            <a:ext cx="3542857" cy="343809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54687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4486" y="422294"/>
            <a:ext cx="12666486" cy="68580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4486" y="0"/>
            <a:ext cx="126664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17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54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CadenA4</vt:lpstr>
      <vt:lpstr>PowerPoint Presentation</vt:lpstr>
      <vt:lpstr> run at it</vt:lpstr>
      <vt:lpstr>fart</vt:lpstr>
      <vt:lpstr>PowerPoint Presentation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CadenA4</dc:title>
  <dc:creator>Markham Classroom 114</dc:creator>
  <cp:lastModifiedBy>Markham Classroom 114</cp:lastModifiedBy>
  <cp:revision>7</cp:revision>
  <dcterms:created xsi:type="dcterms:W3CDTF">2018-09-12T21:34:28Z</dcterms:created>
  <dcterms:modified xsi:type="dcterms:W3CDTF">2018-09-26T21:31:08Z</dcterms:modified>
</cp:coreProperties>
</file>