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0B26-46A7-4234-ABFD-B9F82AB3EDAD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6DB5-BEED-41D1-9046-9ABDC79F2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2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0B26-46A7-4234-ABFD-B9F82AB3EDAD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6DB5-BEED-41D1-9046-9ABDC79F2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38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0B26-46A7-4234-ABFD-B9F82AB3EDAD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6DB5-BEED-41D1-9046-9ABDC79F2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36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0B26-46A7-4234-ABFD-B9F82AB3EDAD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6DB5-BEED-41D1-9046-9ABDC79F2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4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0B26-46A7-4234-ABFD-B9F82AB3EDAD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6DB5-BEED-41D1-9046-9ABDC79F2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0B26-46A7-4234-ABFD-B9F82AB3EDAD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6DB5-BEED-41D1-9046-9ABDC79F2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0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0B26-46A7-4234-ABFD-B9F82AB3EDAD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6DB5-BEED-41D1-9046-9ABDC79F2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94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0B26-46A7-4234-ABFD-B9F82AB3EDAD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6DB5-BEED-41D1-9046-9ABDC79F2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8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0B26-46A7-4234-ABFD-B9F82AB3EDAD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6DB5-BEED-41D1-9046-9ABDC79F2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4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0B26-46A7-4234-ABFD-B9F82AB3EDAD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6DB5-BEED-41D1-9046-9ABDC79F2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3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0B26-46A7-4234-ABFD-B9F82AB3EDAD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6DB5-BEED-41D1-9046-9ABDC79F2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5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30B26-46A7-4234-ABFD-B9F82AB3EDAD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6DB5-BEED-41D1-9046-9ABDC79F2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8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12" y="85477"/>
            <a:ext cx="10058400" cy="6689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Charlotte A4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Killer CHICKEN…</a:t>
            </a:r>
          </a:p>
          <a:p>
            <a:r>
              <a:rPr lang="en-US" dirty="0" smtClean="0"/>
              <a:t>Also You Are A Corgi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521700" y="4165849"/>
            <a:ext cx="571500" cy="38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398" y="2602104"/>
            <a:ext cx="2824395" cy="4172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15828" y="85477"/>
            <a:ext cx="3470430" cy="1895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678" y="-110029"/>
            <a:ext cx="4826678" cy="271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4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111" y="1727200"/>
            <a:ext cx="3096638" cy="24257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99" y="328613"/>
            <a:ext cx="10058400" cy="6693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A Corgi So This Is Your Character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099" y="1413642"/>
            <a:ext cx="3897211" cy="30528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00" y="4152900"/>
            <a:ext cx="4508500" cy="300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7" y="0"/>
            <a:ext cx="10058400" cy="67076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In The History Of Evil Killer Chickens…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Were Walking To Your Favorite Store That Is Open 24 Hours A Day At 3 In The Morning And You Saw The Store Being Invaded By Evil Chickens?</a:t>
            </a:r>
          </a:p>
          <a:p>
            <a:r>
              <a:rPr lang="en-US" dirty="0" smtClean="0">
                <a:hlinkClick r:id="rId3" action="ppaction://hlinksldjump"/>
              </a:rPr>
              <a:t>Run And Check It Out</a:t>
            </a:r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Run For Your Life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169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9" y="0"/>
            <a:ext cx="10586433" cy="7029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And Check It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Run And Check It Out The Chickens Are Eating EVERYTHING You Slowly Walk Away And See A Egg On The Floor</a:t>
            </a:r>
            <a:endParaRPr lang="en-US" dirty="0"/>
          </a:p>
          <a:p>
            <a:r>
              <a:rPr lang="en-US" dirty="0" smtClean="0">
                <a:hlinkClick r:id="rId3" action="ppaction://hlinksldjump"/>
              </a:rPr>
              <a:t>Pick Up Egg</a:t>
            </a:r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Leave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2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4042"/>
            <a:ext cx="10058400" cy="6693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For Your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Run For Your Life And A Chicken Egg Falls From The Sky And You Stop And Pick It Up It Hatches And Bites Your Face 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1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800126"/>
            <a:ext cx="10019763" cy="11982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Up Egg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Pick It Up An Adorable Fox Hatches Out And It Helps You Kill Them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6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6" y="-347729"/>
            <a:ext cx="10058400" cy="670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Leave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CHICKEN COMES OUT AND DEVORES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32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158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Charlotte A4</vt:lpstr>
      <vt:lpstr>You Are A Corgi So This Is Your Character</vt:lpstr>
      <vt:lpstr>Once In The History Of Evil Killer Chickens…</vt:lpstr>
      <vt:lpstr>Run And Check It Out</vt:lpstr>
      <vt:lpstr>Run For Your Life</vt:lpstr>
      <vt:lpstr>Pick Up Egg</vt:lpstr>
      <vt:lpstr>Leave It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Charlotte A4</dc:title>
  <dc:creator>Markham Classroom 114</dc:creator>
  <cp:lastModifiedBy>Markham Classroom 114</cp:lastModifiedBy>
  <cp:revision>7</cp:revision>
  <dcterms:created xsi:type="dcterms:W3CDTF">2018-09-12T21:31:26Z</dcterms:created>
  <dcterms:modified xsi:type="dcterms:W3CDTF">2018-09-26T21:28:18Z</dcterms:modified>
</cp:coreProperties>
</file>