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9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3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8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2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2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5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8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0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5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6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2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0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65314-E64C-44AB-B46F-3969711DA659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063F-F833-4933-9D5F-2A92E08E2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7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2428049"/>
            <a:ext cx="9909048" cy="66354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gabil3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1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445588"/>
            <a:ext cx="10058400" cy="64986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/>
          <a:lstStyle/>
          <a:p>
            <a:r>
              <a:rPr lang="en-US" dirty="0" smtClean="0"/>
              <a:t>The Air plain was made in 1903 by </a:t>
            </a:r>
            <a:r>
              <a:rPr lang="en-US" dirty="0" smtClean="0"/>
              <a:t>Wilbur </a:t>
            </a:r>
            <a:r>
              <a:rPr lang="en-US" dirty="0" smtClean="0"/>
              <a:t>and </a:t>
            </a:r>
            <a:r>
              <a:rPr lang="en-US" dirty="0" err="1" smtClean="0"/>
              <a:t>orville</a:t>
            </a:r>
            <a:r>
              <a:rPr lang="en-US" dirty="0" smtClean="0"/>
              <a:t> wright.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0062"/>
            <a:ext cx="10515600" cy="4351338"/>
          </a:xfrm>
        </p:spPr>
        <p:txBody>
          <a:bodyPr/>
          <a:lstStyle/>
          <a:p>
            <a:r>
              <a:rPr lang="en-US" dirty="0" smtClean="0"/>
              <a:t>Who was when </a:t>
            </a:r>
            <a:r>
              <a:rPr lang="en-US" smtClean="0"/>
              <a:t>and wear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3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4673" y="822960"/>
            <a:ext cx="13399783" cy="5358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THINK THEY ARE COOI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392" y="1887925"/>
            <a:ext cx="10515600" cy="4351338"/>
          </a:xfrm>
        </p:spPr>
        <p:txBody>
          <a:bodyPr/>
          <a:lstStyle/>
          <a:p>
            <a:r>
              <a:rPr lang="en-US" dirty="0" smtClean="0"/>
              <a:t>I LOVE AIR PLAINS</a:t>
            </a:r>
          </a:p>
          <a:p>
            <a:r>
              <a:rPr lang="en-US" dirty="0" smtClean="0"/>
              <a:t>I WANT TO BE ONE WHEN I GROW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1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gabil3</vt:lpstr>
      <vt:lpstr>The Air plain was made in 1903 by Wilbur and orville wright. </vt:lpstr>
      <vt:lpstr>I THINK THEY ARE COOI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gabil3</dc:title>
  <dc:creator>Markham Classroom 114</dc:creator>
  <cp:lastModifiedBy>Markham Classroom 114</cp:lastModifiedBy>
  <cp:revision>4</cp:revision>
  <dcterms:created xsi:type="dcterms:W3CDTF">2018-09-13T21:27:14Z</dcterms:created>
  <dcterms:modified xsi:type="dcterms:W3CDTF">2018-09-20T21:32:22Z</dcterms:modified>
</cp:coreProperties>
</file>