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36285" autoAdjust="0"/>
  </p:normalViewPr>
  <p:slideViewPr>
    <p:cSldViewPr snapToGrid="0">
      <p:cViewPr varScale="1">
        <p:scale>
          <a:sx n="39" d="100"/>
          <a:sy n="39" d="100"/>
        </p:scale>
        <p:origin x="153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EE4A4-44A5-4617-9D95-33B89B23AF3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1DFDA-B5BF-4F9A-9722-2B37552B1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3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1DFDA-B5BF-4F9A-9722-2B37552B1B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5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3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0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44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91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6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8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4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5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1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9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3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6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4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3085C-7516-44BB-9226-B241F24D233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0874-CBE7-4B55-977D-9A8A865A5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5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Gloria w4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Ones </a:t>
            </a:r>
            <a:r>
              <a:rPr lang="en-US" dirty="0" err="1"/>
              <a:t>u</a:t>
            </a:r>
            <a:r>
              <a:rPr lang="en-US" dirty="0" err="1" smtClean="0"/>
              <a:t>pona</a:t>
            </a:r>
            <a:r>
              <a:rPr lang="en-US" dirty="0" smtClean="0"/>
              <a:t>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a </a:t>
            </a:r>
            <a:r>
              <a:rPr lang="en-US" dirty="0" err="1" smtClean="0"/>
              <a:t>vileelleg</a:t>
            </a:r>
            <a:r>
              <a:rPr lang="en-US" dirty="0" smtClean="0"/>
              <a:t> you </a:t>
            </a:r>
            <a:r>
              <a:rPr lang="en-US" dirty="0" err="1" smtClean="0"/>
              <a:t>werer</a:t>
            </a:r>
            <a:r>
              <a:rPr lang="en-US" dirty="0" smtClean="0"/>
              <a:t> going for a </a:t>
            </a:r>
            <a:r>
              <a:rPr lang="en-US" dirty="0" err="1" smtClean="0"/>
              <a:t>strooll</a:t>
            </a:r>
            <a:r>
              <a:rPr lang="en-US" dirty="0" smtClean="0"/>
              <a:t> and an evil puppy </a:t>
            </a:r>
          </a:p>
          <a:p>
            <a:r>
              <a:rPr lang="en-US" dirty="0" smtClean="0">
                <a:hlinkClick r:id="rId2" action="ppaction://hlinksldjump"/>
              </a:rPr>
              <a:t>1 run away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Attack with a cat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52687"/>
            <a:ext cx="45720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</a:t>
            </a:r>
            <a:r>
              <a:rPr lang="en-US" dirty="0" err="1" smtClean="0"/>
              <a:t>fhithe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pup eats the cat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1 </a:t>
            </a:r>
            <a:r>
              <a:rPr lang="en-US" dirty="0" err="1" smtClean="0">
                <a:hlinkClick r:id="rId2" action="ppaction://hlinksldjump"/>
              </a:rPr>
              <a:t>panick</a:t>
            </a:r>
            <a:r>
              <a:rPr lang="en-US" dirty="0" smtClean="0">
                <a:hlinkClick r:id="rId2" action="ppaction://hlinksldjump"/>
              </a:rPr>
              <a:t>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Play with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50" y="29210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pup runs for you and it eats your </a:t>
            </a:r>
            <a:r>
              <a:rPr lang="en-US" dirty="0" err="1" smtClean="0"/>
              <a:t>soll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2194560"/>
            <a:ext cx="5080000" cy="4752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03500"/>
            <a:ext cx="4762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win but then you die from old 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39" y="2206625"/>
            <a:ext cx="6037561" cy="4024313"/>
          </a:xfrm>
        </p:spPr>
      </p:pic>
    </p:spTree>
    <p:extLst>
      <p:ext uri="{BB962C8B-B14F-4D97-AF65-F5344CB8AC3E}">
        <p14:creationId xmlns:p14="http://schemas.microsoft.com/office/powerpoint/2010/main" val="41577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play with the pup and you die </a:t>
            </a:r>
            <a:r>
              <a:rPr lang="en-US" dirty="0" err="1" smtClean="0"/>
              <a:t>mwmwmwmwhhwhhwhhahahahahahah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64" y="2784523"/>
            <a:ext cx="7311564" cy="56919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00" y="3052411"/>
            <a:ext cx="45719" cy="377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16" y="37251"/>
            <a:ext cx="50684" cy="8915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80" y="3052411"/>
            <a:ext cx="5410307" cy="3643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38</TotalTime>
  <Words>69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Gloria w4</vt:lpstr>
      <vt:lpstr>Ones upona time </vt:lpstr>
      <vt:lpstr>Cat fhithe</vt:lpstr>
      <vt:lpstr>Run away</vt:lpstr>
      <vt:lpstr>you win but then you die from old age</vt:lpstr>
      <vt:lpstr>You play with the pup and you die mwmwmwmwhhwhhwhhahahahahahah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Gloria w4</dc:title>
  <dc:creator>Markham Classroom 114</dc:creator>
  <cp:lastModifiedBy>Markham Classroom 114</cp:lastModifiedBy>
  <cp:revision>7</cp:revision>
  <dcterms:created xsi:type="dcterms:W3CDTF">2018-09-13T20:52:23Z</dcterms:created>
  <dcterms:modified xsi:type="dcterms:W3CDTF">2018-09-27T20:48:37Z</dcterms:modified>
</cp:coreProperties>
</file>